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3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80" r:id="rId23"/>
    <p:sldId id="279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281" r:id="rId50"/>
    <p:sldId id="314" r:id="rId51"/>
    <p:sldId id="316" r:id="rId52"/>
    <p:sldId id="317" r:id="rId53"/>
    <p:sldId id="318" r:id="rId54"/>
    <p:sldId id="349" r:id="rId55"/>
    <p:sldId id="350" r:id="rId56"/>
    <p:sldId id="351" r:id="rId57"/>
    <p:sldId id="321" r:id="rId58"/>
    <p:sldId id="323" r:id="rId59"/>
    <p:sldId id="352" r:id="rId60"/>
    <p:sldId id="322" r:id="rId61"/>
    <p:sldId id="324" r:id="rId62"/>
    <p:sldId id="282" r:id="rId63"/>
    <p:sldId id="325" r:id="rId64"/>
    <p:sldId id="326" r:id="rId65"/>
    <p:sldId id="327" r:id="rId66"/>
    <p:sldId id="330" r:id="rId67"/>
    <p:sldId id="353" r:id="rId68"/>
    <p:sldId id="328" r:id="rId69"/>
    <p:sldId id="329" r:id="rId70"/>
    <p:sldId id="331" r:id="rId71"/>
    <p:sldId id="332" r:id="rId72"/>
    <p:sldId id="333" r:id="rId73"/>
    <p:sldId id="334" r:id="rId74"/>
    <p:sldId id="284" r:id="rId75"/>
    <p:sldId id="335" r:id="rId76"/>
    <p:sldId id="336" r:id="rId77"/>
    <p:sldId id="337" r:id="rId78"/>
    <p:sldId id="340" r:id="rId79"/>
    <p:sldId id="354" r:id="rId80"/>
    <p:sldId id="355" r:id="rId81"/>
    <p:sldId id="357" r:id="rId82"/>
    <p:sldId id="341" r:id="rId83"/>
    <p:sldId id="358" r:id="rId84"/>
    <p:sldId id="338" r:id="rId85"/>
    <p:sldId id="359" r:id="rId86"/>
    <p:sldId id="339" r:id="rId87"/>
    <p:sldId id="360" r:id="rId88"/>
    <p:sldId id="362" r:id="rId89"/>
    <p:sldId id="342" r:id="rId90"/>
    <p:sldId id="287" r:id="rId91"/>
    <p:sldId id="285" r:id="rId92"/>
    <p:sldId id="343" r:id="rId93"/>
    <p:sldId id="344" r:id="rId94"/>
    <p:sldId id="345" r:id="rId95"/>
    <p:sldId id="346" r:id="rId96"/>
    <p:sldId id="347" r:id="rId97"/>
  </p:sldIdLst>
  <p:sldSz cx="12192000" cy="6858000"/>
  <p:notesSz cx="6858000" cy="9144000"/>
  <p:embeddedFontLst>
    <p:embeddedFont>
      <p:font typeface="Neue Haas Grotesk Text Pro" panose="020B0504020202020204" pitchFamily="34" charset="0"/>
      <p:regular r:id="rId99"/>
      <p:bold r:id="rId100"/>
      <p:italic r:id="rId101"/>
      <p:boldItalic r:id="rId10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7EA6"/>
    <a:srgbClr val="522398"/>
    <a:srgbClr val="F9E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64021C-4A6D-46F0-AC2D-01C4679DDC82}" v="1" dt="2024-09-06T00:36:08.5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55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ob James Hadal" userId="a4cd8985-fec4-40e2-9b04-4113e322c883" providerId="ADAL" clId="{5B4C1A71-96B2-45E0-9079-62D3F1133F72}"/>
    <pc:docChg chg="undo redo custSel addSld delSld modSld modMainMaster">
      <pc:chgData name="Jakob James Hadal" userId="a4cd8985-fec4-40e2-9b04-4113e322c883" providerId="ADAL" clId="{5B4C1A71-96B2-45E0-9079-62D3F1133F72}" dt="2024-08-28T10:53:27.780" v="1697"/>
      <pc:docMkLst>
        <pc:docMk/>
      </pc:docMkLst>
      <pc:sldChg chg="addSp delSp modSp mod">
        <pc:chgData name="Jakob James Hadal" userId="a4cd8985-fec4-40e2-9b04-4113e322c883" providerId="ADAL" clId="{5B4C1A71-96B2-45E0-9079-62D3F1133F72}" dt="2024-08-28T10:34:52.271" v="1617" actId="1037"/>
        <pc:sldMkLst>
          <pc:docMk/>
          <pc:sldMk cId="3581278243" sldId="256"/>
        </pc:sldMkLst>
        <pc:spChg chg="mod">
          <ac:chgData name="Jakob James Hadal" userId="a4cd8985-fec4-40e2-9b04-4113e322c883" providerId="ADAL" clId="{5B4C1A71-96B2-45E0-9079-62D3F1133F72}" dt="2024-08-28T09:55:54.999" v="471" actId="20577"/>
          <ac:spMkLst>
            <pc:docMk/>
            <pc:sldMk cId="3581278243" sldId="256"/>
            <ac:spMk id="2" creationId="{BAB0F238-DAFC-5D72-5B59-F29AB378DF75}"/>
          </ac:spMkLst>
        </pc:spChg>
        <pc:spChg chg="mod">
          <ac:chgData name="Jakob James Hadal" userId="a4cd8985-fec4-40e2-9b04-4113e322c883" providerId="ADAL" clId="{5B4C1A71-96B2-45E0-9079-62D3F1133F72}" dt="2024-08-28T10:13:18.433" v="757" actId="20577"/>
          <ac:spMkLst>
            <pc:docMk/>
            <pc:sldMk cId="3581278243" sldId="256"/>
            <ac:spMk id="3" creationId="{3B0276A3-AF51-91C7-6270-AB4F5B9B4190}"/>
          </ac:spMkLst>
        </pc:spChg>
        <pc:spChg chg="add mod topLvl">
          <ac:chgData name="Jakob James Hadal" userId="a4cd8985-fec4-40e2-9b04-4113e322c883" providerId="ADAL" clId="{5B4C1A71-96B2-45E0-9079-62D3F1133F72}" dt="2024-08-28T09:53:04.629" v="320" actId="1076"/>
          <ac:spMkLst>
            <pc:docMk/>
            <pc:sldMk cId="3581278243" sldId="256"/>
            <ac:spMk id="4" creationId="{BEFBE8FD-6B40-6C1A-D17F-DA2D90F5CBBA}"/>
          </ac:spMkLst>
        </pc:spChg>
        <pc:spChg chg="add mod">
          <ac:chgData name="Jakob James Hadal" userId="a4cd8985-fec4-40e2-9b04-4113e322c883" providerId="ADAL" clId="{5B4C1A71-96B2-45E0-9079-62D3F1133F72}" dt="2024-08-28T10:00:58.274" v="673" actId="1038"/>
          <ac:spMkLst>
            <pc:docMk/>
            <pc:sldMk cId="3581278243" sldId="256"/>
            <ac:spMk id="6" creationId="{F81A13F5-F512-2B88-1FDC-9BAF62319CF3}"/>
          </ac:spMkLst>
        </pc:spChg>
        <pc:spChg chg="add mod ord topLvl">
          <ac:chgData name="Jakob James Hadal" userId="a4cd8985-fec4-40e2-9b04-4113e322c883" providerId="ADAL" clId="{5B4C1A71-96B2-45E0-9079-62D3F1133F72}" dt="2024-08-28T10:01:47.504" v="679" actId="14100"/>
          <ac:spMkLst>
            <pc:docMk/>
            <pc:sldMk cId="3581278243" sldId="256"/>
            <ac:spMk id="7" creationId="{ECA321EA-CF27-EAF3-B986-9B85AB7D074C}"/>
          </ac:spMkLst>
        </pc:spChg>
        <pc:spChg chg="add mod">
          <ac:chgData name="Jakob James Hadal" userId="a4cd8985-fec4-40e2-9b04-4113e322c883" providerId="ADAL" clId="{5B4C1A71-96B2-45E0-9079-62D3F1133F72}" dt="2024-08-28T10:00:12.524" v="619" actId="14100"/>
          <ac:spMkLst>
            <pc:docMk/>
            <pc:sldMk cId="3581278243" sldId="256"/>
            <ac:spMk id="8" creationId="{0411278C-809D-DA99-25D6-7516806B8C10}"/>
          </ac:spMkLst>
        </pc:spChg>
        <pc:spChg chg="add mod">
          <ac:chgData name="Jakob James Hadal" userId="a4cd8985-fec4-40e2-9b04-4113e322c883" providerId="ADAL" clId="{5B4C1A71-96B2-45E0-9079-62D3F1133F72}" dt="2024-08-28T10:00:42.900" v="626" actId="1036"/>
          <ac:spMkLst>
            <pc:docMk/>
            <pc:sldMk cId="3581278243" sldId="256"/>
            <ac:spMk id="9" creationId="{B63307DD-9B45-694B-CFC5-50BDE2BC3F78}"/>
          </ac:spMkLst>
        </pc:spChg>
        <pc:spChg chg="add mod">
          <ac:chgData name="Jakob James Hadal" userId="a4cd8985-fec4-40e2-9b04-4113e322c883" providerId="ADAL" clId="{5B4C1A71-96B2-45E0-9079-62D3F1133F72}" dt="2024-08-28T10:34:52.271" v="1617" actId="1037"/>
          <ac:spMkLst>
            <pc:docMk/>
            <pc:sldMk cId="3581278243" sldId="256"/>
            <ac:spMk id="18" creationId="{A16850D6-5FF9-83A1-66B2-A6AD7B94F024}"/>
          </ac:spMkLst>
        </pc:spChg>
        <pc:spChg chg="add mod">
          <ac:chgData name="Jakob James Hadal" userId="a4cd8985-fec4-40e2-9b04-4113e322c883" providerId="ADAL" clId="{5B4C1A71-96B2-45E0-9079-62D3F1133F72}" dt="2024-08-28T10:34:52.271" v="1617" actId="1037"/>
          <ac:spMkLst>
            <pc:docMk/>
            <pc:sldMk cId="3581278243" sldId="256"/>
            <ac:spMk id="19" creationId="{527A659F-06A7-E612-DD78-E400382C738E}"/>
          </ac:spMkLst>
        </pc:spChg>
        <pc:spChg chg="add mod">
          <ac:chgData name="Jakob James Hadal" userId="a4cd8985-fec4-40e2-9b04-4113e322c883" providerId="ADAL" clId="{5B4C1A71-96B2-45E0-9079-62D3F1133F72}" dt="2024-08-28T10:34:52.271" v="1617" actId="1037"/>
          <ac:spMkLst>
            <pc:docMk/>
            <pc:sldMk cId="3581278243" sldId="256"/>
            <ac:spMk id="20" creationId="{D6544BFB-8FF9-D89C-A5FC-073A064CFBD7}"/>
          </ac:spMkLst>
        </pc:spChg>
        <pc:spChg chg="add mod">
          <ac:chgData name="Jakob James Hadal" userId="a4cd8985-fec4-40e2-9b04-4113e322c883" providerId="ADAL" clId="{5B4C1A71-96B2-45E0-9079-62D3F1133F72}" dt="2024-08-28T10:34:52.271" v="1617" actId="1037"/>
          <ac:spMkLst>
            <pc:docMk/>
            <pc:sldMk cId="3581278243" sldId="256"/>
            <ac:spMk id="21" creationId="{3A4F6D3F-3441-B145-012D-1351C602353E}"/>
          </ac:spMkLst>
        </pc:spChg>
        <pc:spChg chg="add mod">
          <ac:chgData name="Jakob James Hadal" userId="a4cd8985-fec4-40e2-9b04-4113e322c883" providerId="ADAL" clId="{5B4C1A71-96B2-45E0-9079-62D3F1133F72}" dt="2024-08-28T10:34:52.271" v="1617" actId="1037"/>
          <ac:spMkLst>
            <pc:docMk/>
            <pc:sldMk cId="3581278243" sldId="256"/>
            <ac:spMk id="22" creationId="{441001CC-D798-4961-10F7-569CD35057E4}"/>
          </ac:spMkLst>
        </pc:spChg>
        <pc:spChg chg="add mod">
          <ac:chgData name="Jakob James Hadal" userId="a4cd8985-fec4-40e2-9b04-4113e322c883" providerId="ADAL" clId="{5B4C1A71-96B2-45E0-9079-62D3F1133F72}" dt="2024-08-28T10:34:52.271" v="1617" actId="1037"/>
          <ac:spMkLst>
            <pc:docMk/>
            <pc:sldMk cId="3581278243" sldId="256"/>
            <ac:spMk id="23" creationId="{68039EFD-3EF6-2281-9081-156F669AD87C}"/>
          </ac:spMkLst>
        </pc:spChg>
        <pc:spChg chg="add mod">
          <ac:chgData name="Jakob James Hadal" userId="a4cd8985-fec4-40e2-9b04-4113e322c883" providerId="ADAL" clId="{5B4C1A71-96B2-45E0-9079-62D3F1133F72}" dt="2024-08-28T10:34:52.271" v="1617" actId="1037"/>
          <ac:spMkLst>
            <pc:docMk/>
            <pc:sldMk cId="3581278243" sldId="256"/>
            <ac:spMk id="24" creationId="{4FF91EEE-E8E7-51E1-AD97-63C40B1A7DF9}"/>
          </ac:spMkLst>
        </pc:spChg>
        <pc:spChg chg="add del mod">
          <ac:chgData name="Jakob James Hadal" userId="a4cd8985-fec4-40e2-9b04-4113e322c883" providerId="ADAL" clId="{5B4C1A71-96B2-45E0-9079-62D3F1133F72}" dt="2024-08-28T10:34:33.924" v="1577" actId="478"/>
          <ac:spMkLst>
            <pc:docMk/>
            <pc:sldMk cId="3581278243" sldId="256"/>
            <ac:spMk id="25" creationId="{A17A0B8F-169F-A0B9-4335-5648657F331B}"/>
          </ac:spMkLst>
        </pc:spChg>
        <pc:grpChg chg="add del mod ord">
          <ac:chgData name="Jakob James Hadal" userId="a4cd8985-fec4-40e2-9b04-4113e322c883" providerId="ADAL" clId="{5B4C1A71-96B2-45E0-9079-62D3F1133F72}" dt="2024-08-28T09:53:01.889" v="318" actId="165"/>
          <ac:grpSpMkLst>
            <pc:docMk/>
            <pc:sldMk cId="3581278243" sldId="256"/>
            <ac:grpSpMk id="5" creationId="{5684A14A-304A-DCC7-1337-24802A979404}"/>
          </ac:grpSpMkLst>
        </pc:grpChg>
        <pc:grpChg chg="add mod">
          <ac:chgData name="Jakob James Hadal" userId="a4cd8985-fec4-40e2-9b04-4113e322c883" providerId="ADAL" clId="{5B4C1A71-96B2-45E0-9079-62D3F1133F72}" dt="2024-08-28T10:01:58.546" v="681" actId="1076"/>
          <ac:grpSpMkLst>
            <pc:docMk/>
            <pc:sldMk cId="3581278243" sldId="256"/>
            <ac:grpSpMk id="10" creationId="{3B3F778E-D2BC-0AC4-8347-1DB6A3088816}"/>
          </ac:grpSpMkLst>
        </pc:grpChg>
        <pc:picChg chg="add mod">
          <ac:chgData name="Jakob James Hadal" userId="a4cd8985-fec4-40e2-9b04-4113e322c883" providerId="ADAL" clId="{5B4C1A71-96B2-45E0-9079-62D3F1133F72}" dt="2024-08-28T10:12:19.439" v="753"/>
          <ac:picMkLst>
            <pc:docMk/>
            <pc:sldMk cId="3581278243" sldId="256"/>
            <ac:picMk id="11" creationId="{1E2F6E3A-B142-7189-7B2B-EC62CF69E72E}"/>
          </ac:picMkLst>
        </pc:picChg>
        <pc:picChg chg="add del mod">
          <ac:chgData name="Jakob James Hadal" userId="a4cd8985-fec4-40e2-9b04-4113e322c883" providerId="ADAL" clId="{5B4C1A71-96B2-45E0-9079-62D3F1133F72}" dt="2024-08-28T10:08:17.985" v="716" actId="478"/>
          <ac:picMkLst>
            <pc:docMk/>
            <pc:sldMk cId="3581278243" sldId="256"/>
            <ac:picMk id="13" creationId="{E1524986-CCC7-FCA6-553B-3F6CA81FCF65}"/>
          </ac:picMkLst>
        </pc:picChg>
        <pc:picChg chg="add mod">
          <ac:chgData name="Jakob James Hadal" userId="a4cd8985-fec4-40e2-9b04-4113e322c883" providerId="ADAL" clId="{5B4C1A71-96B2-45E0-9079-62D3F1133F72}" dt="2024-08-28T10:08:41.259" v="722" actId="1036"/>
          <ac:picMkLst>
            <pc:docMk/>
            <pc:sldMk cId="3581278243" sldId="256"/>
            <ac:picMk id="15" creationId="{A76AFEEC-766C-4844-7867-A007F53BAA35}"/>
          </ac:picMkLst>
        </pc:picChg>
        <pc:picChg chg="add mod">
          <ac:chgData name="Jakob James Hadal" userId="a4cd8985-fec4-40e2-9b04-4113e322c883" providerId="ADAL" clId="{5B4C1A71-96B2-45E0-9079-62D3F1133F72}" dt="2024-08-28T10:11:41.062" v="751" actId="1076"/>
          <ac:picMkLst>
            <pc:docMk/>
            <pc:sldMk cId="3581278243" sldId="256"/>
            <ac:picMk id="17" creationId="{5718CC4A-DC12-D6E0-4C94-683E6D4A7AC5}"/>
          </ac:picMkLst>
        </pc:picChg>
      </pc:sldChg>
      <pc:sldChg chg="addSp delSp modSp new mod">
        <pc:chgData name="Jakob James Hadal" userId="a4cd8985-fec4-40e2-9b04-4113e322c883" providerId="ADAL" clId="{5B4C1A71-96B2-45E0-9079-62D3F1133F72}" dt="2024-08-28T10:38:29.602" v="1676" actId="207"/>
        <pc:sldMkLst>
          <pc:docMk/>
          <pc:sldMk cId="4285668917" sldId="257"/>
        </pc:sldMkLst>
        <pc:spChg chg="mod">
          <ac:chgData name="Jakob James Hadal" userId="a4cd8985-fec4-40e2-9b04-4113e322c883" providerId="ADAL" clId="{5B4C1A71-96B2-45E0-9079-62D3F1133F72}" dt="2024-08-28T10:18:41.981" v="1046" actId="20577"/>
          <ac:spMkLst>
            <pc:docMk/>
            <pc:sldMk cId="4285668917" sldId="257"/>
            <ac:spMk id="2" creationId="{BD8DF136-FAEF-341F-DF9C-0EA6E6175714}"/>
          </ac:spMkLst>
        </pc:spChg>
        <pc:spChg chg="mod">
          <ac:chgData name="Jakob James Hadal" userId="a4cd8985-fec4-40e2-9b04-4113e322c883" providerId="ADAL" clId="{5B4C1A71-96B2-45E0-9079-62D3F1133F72}" dt="2024-08-28T10:34:22.863" v="1576" actId="20577"/>
          <ac:spMkLst>
            <pc:docMk/>
            <pc:sldMk cId="4285668917" sldId="257"/>
            <ac:spMk id="3" creationId="{2C1C36DD-D8A2-FAF2-8C8D-DF7F74487063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5" creationId="{28A98CFB-DAA0-8417-791D-F831F8D59DF4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6" creationId="{F390597E-C9DC-2FC3-AC1F-5D34B14EA12D}"/>
          </ac:spMkLst>
        </pc:spChg>
        <pc:spChg chg="add mod">
          <ac:chgData name="Jakob James Hadal" userId="a4cd8985-fec4-40e2-9b04-4113e322c883" providerId="ADAL" clId="{5B4C1A71-96B2-45E0-9079-62D3F1133F72}" dt="2024-08-28T10:24:03.937" v="1367" actId="1076"/>
          <ac:spMkLst>
            <pc:docMk/>
            <pc:sldMk cId="4285668917" sldId="257"/>
            <ac:spMk id="7" creationId="{181CE393-C967-7FEE-AEEB-3FB3D653402D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8" creationId="{943E0924-15CC-9EC0-F97A-7FC58206C925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9" creationId="{47397CF6-D5E3-6E6F-2442-AAE5AD3CA95E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0" creationId="{F5331A82-8347-4B83-151F-B20EACEB4A73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1" creationId="{33CBED82-7540-DA95-90D1-5FA7E4BEC1EC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2" creationId="{9FF63462-FD7D-93C1-AABB-3EAFAAEAE98D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13" creationId="{24B6CA45-6EA0-BEFF-AA84-48E3DB5E937B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4" creationId="{D5E5D64D-D68E-7C02-01DA-943E92B7B2A6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5" creationId="{2AB2B052-CD24-0DDB-E4B9-DCC4BE267353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6" creationId="{4CCA9E43-6F4C-9F72-9FC1-441E3333303B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7" creationId="{7A92268F-8C81-C7E6-CAB0-D5E1FAE56487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8" creationId="{9526605A-AB18-3199-FD29-77BD90859696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9" creationId="{81C662F4-EB58-E64F-9D8B-55F5F510E439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20" creationId="{EC885A3E-78FB-9837-A055-0D5ECE238321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21" creationId="{E83471DE-0291-1288-C4B0-8C8AAF406D9C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22" creationId="{E8A03C0A-59D9-C30E-F906-2E7FEBEC26F7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23" creationId="{D9EEE002-E80C-7BC2-5147-67319D2898B5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24" creationId="{5F0ABCF9-4E0F-A0F6-3EE1-7D1F44532516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25" creationId="{DFB754B5-F27B-A085-5646-A7B1B8F87CB9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26" creationId="{804374A2-800B-A872-9551-67BD3CE5E6CC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27" creationId="{F52BD646-73EC-FC2D-A04B-0E6C8763BD71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28" creationId="{A298F385-EAEE-6466-A030-4DC38B599CF7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29" creationId="{8350B56E-337D-D3C8-1524-F20D3535F46F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30" creationId="{1D9B848E-E96D-334F-D909-9F1169A392BB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31" creationId="{8F4E3808-D06D-7277-EDB1-C5836A6EEF7B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32" creationId="{B1CEE07B-714D-331E-4BAF-7D5B2FDF5BEC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33" creationId="{3DAA654F-4918-6B48-ADF2-CB49A72B8FCC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34" creationId="{16CE84BE-DD86-111A-6CEC-895754A29C89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35" creationId="{C6EF1B2C-C1B0-6B23-E366-1A03BFC09860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36" creationId="{B5390DF2-6B77-EEBC-470C-B6FCC8CB47DE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37" creationId="{81F433EF-7CA9-46E9-6ABC-ED4DCC3E9B39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38" creationId="{E1FF5F5F-6E95-89D1-2490-834A07438976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39" creationId="{128C1BFF-9996-A069-D1F2-FA9C89850CFB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40" creationId="{179D9444-9779-A314-F726-8BA6B73163DE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41" creationId="{E337F4E1-67D0-256B-B744-F9218938D827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42" creationId="{FAF6DFAB-C90F-B4F1-33FC-05387674899F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43" creationId="{29A16F77-5B21-D43B-E2B9-DAA8C605EEF5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44" creationId="{E8706BE9-2FC3-8308-A4A7-A57991100318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45" creationId="{05F2CB0E-E3D1-ECC5-1D2E-4A5062202584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46" creationId="{9B190EC8-A094-4DFF-B139-672E22BD5424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47" creationId="{45B0B056-C2FF-5AA4-46EE-2D7F37064D12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48" creationId="{E38EE9B5-B8B3-B45B-B6A7-54884598B880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49" creationId="{40B6F362-2173-E4FF-9444-B9CB3975F708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50" creationId="{808BA748-ACA7-E356-BEED-6E12C2D43A1D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51" creationId="{74B5B258-599E-FCAB-D122-B676C026348A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52" creationId="{BC97FB70-5D6A-1113-3300-45EFD00A9FD0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53" creationId="{0A50066F-48A3-CE7C-4F4D-8F28028AC066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54" creationId="{8E4BF7D4-35D0-2868-4AE4-A0F2C6271379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55" creationId="{9386EFC6-C40A-2AA9-F143-42445E796A6B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56" creationId="{FA6A58DD-25D7-92D3-39CE-03CA09963165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57" creationId="{7360C655-D306-F819-37D4-29BBE76C4BC6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58" creationId="{29012EF2-6BDB-2777-E5A8-9142C7B5CC9F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59" creationId="{BC0E5613-A856-A156-7583-2E7D82A8F8E1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60" creationId="{1A86F639-7099-B3A0-D7FC-DF39BE754A6E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61" creationId="{5260668C-A6BA-FB46-E042-3F7FF083C349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62" creationId="{BACB20B8-D99B-2BBF-E09C-D342CB9A03CC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63" creationId="{A4E35C0C-9ADA-0D5B-4C66-641A809C8589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64" creationId="{7CB8A58C-F45A-CE28-BC0A-B7B51CDD4F63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65" creationId="{3EB4FBEB-9806-8BBC-BBED-DDD296986C0A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66" creationId="{7CE070FB-2E4B-D4D1-EB1B-3F93172EE697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67" creationId="{2C386726-154A-B1D0-6EEF-AA0CE923C1EC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68" creationId="{CFEB7091-9829-B1F6-2C52-D5EB44AFB74F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69" creationId="{F7ECA09A-036B-215C-C942-098D9CA4173E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70" creationId="{C7701103-D1BA-1CF3-962B-17B47B1932E2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71" creationId="{89800E87-EF2E-0E07-5CDA-62D692B6ACFD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72" creationId="{2C2BEC60-0C5C-C266-D77D-A908591DE264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73" creationId="{409F4E4E-BE44-B837-236E-A4A8C84BFCA0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74" creationId="{0603B94A-0C16-9923-C655-A8A239E7E0B7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75" creationId="{63C031E7-BF62-7C52-0B1D-F18122B9D432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76" creationId="{1B5C43BB-BE4A-0D8A-4D37-AEED6796CB6E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77" creationId="{B2E7D512-EBF0-A7CF-2225-883A1E3E46B4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78" creationId="{CEDEB25E-1041-581C-B12E-BA13128D76AA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79" creationId="{3A80EA49-3C43-58C8-59D9-B165B1392974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80" creationId="{A083C1D2-6FCA-51FE-1B28-F288AB0BE548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81" creationId="{876A7B8F-7918-8F9D-EE19-18F4677548E4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82" creationId="{C5498298-B45B-65F8-D1F3-ABA01AD3CD57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83" creationId="{127DB9A8-E954-CCE9-69E0-66B961C6D478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84" creationId="{B7649A2B-92A3-B678-9A3E-142932F83496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85" creationId="{A8DE9FFA-93E0-303C-9B54-A92793851970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86" creationId="{3A493C8F-0114-EB03-4E86-A8BF67CD470B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87" creationId="{49363253-5646-BCB8-03FF-4D27936BA83F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88" creationId="{16F07549-8B5C-36DA-551C-A5F497DBB214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89" creationId="{F1A9D27C-B3B5-E0A9-BF7F-DDBF78F084A0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90" creationId="{F589F094-95B8-08D0-6C7B-F55D686F059C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91" creationId="{9C74BA8E-1C6B-1AC3-AEBC-1CAF58489B2F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92" creationId="{69E944E4-AC9A-2A5C-BFF6-EE1A92CD5C78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93" creationId="{3A92968D-45E2-72A7-2FAA-6980C6A99610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94" creationId="{BE46F343-3AD4-8A54-65A0-FB00A9EF3B36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95" creationId="{E3601363-DC77-728C-F7DA-B70C97898B02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96" creationId="{D00FC25F-FF93-FFE2-D0CB-AA0141E85B27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97" creationId="{03679EF9-BD1A-5180-B62A-E8274F4417B8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98" creationId="{80B3534B-1FB8-B4D3-D524-0CEBCCBB5FC4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99" creationId="{B1D2AE02-5A3C-EBEA-4095-D49BF1F1A44B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00" creationId="{73BCC181-5B90-B56E-DF32-FEE37210FD95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101" creationId="{F5555C43-9622-A592-3291-BA2A0E6D1355}"/>
          </ac:spMkLst>
        </pc:spChg>
        <pc:spChg chg="add mod">
          <ac:chgData name="Jakob James Hadal" userId="a4cd8985-fec4-40e2-9b04-4113e322c883" providerId="ADAL" clId="{5B4C1A71-96B2-45E0-9079-62D3F1133F72}" dt="2024-08-28T10:38:29.602" v="1676" actId="207"/>
          <ac:spMkLst>
            <pc:docMk/>
            <pc:sldMk cId="4285668917" sldId="257"/>
            <ac:spMk id="102" creationId="{6E113F53-0E28-8927-D7EA-121A9FBCC759}"/>
          </ac:spMkLst>
        </pc:spChg>
        <pc:spChg chg="add mod">
          <ac:chgData name="Jakob James Hadal" userId="a4cd8985-fec4-40e2-9b04-4113e322c883" providerId="ADAL" clId="{5B4C1A71-96B2-45E0-9079-62D3F1133F72}" dt="2024-08-28T10:38:29.602" v="1676" actId="207"/>
          <ac:spMkLst>
            <pc:docMk/>
            <pc:sldMk cId="4285668917" sldId="257"/>
            <ac:spMk id="103" creationId="{14E31448-AA47-D0F3-96F8-D9C6277BF7FE}"/>
          </ac:spMkLst>
        </pc:spChg>
        <pc:spChg chg="add mod">
          <ac:chgData name="Jakob James Hadal" userId="a4cd8985-fec4-40e2-9b04-4113e322c883" providerId="ADAL" clId="{5B4C1A71-96B2-45E0-9079-62D3F1133F72}" dt="2024-08-28T10:38:29.602" v="1676" actId="207"/>
          <ac:spMkLst>
            <pc:docMk/>
            <pc:sldMk cId="4285668917" sldId="257"/>
            <ac:spMk id="104" creationId="{2086B96F-B61D-4735-4239-D4CF59373551}"/>
          </ac:spMkLst>
        </pc:spChg>
        <pc:spChg chg="add mod">
          <ac:chgData name="Jakob James Hadal" userId="a4cd8985-fec4-40e2-9b04-4113e322c883" providerId="ADAL" clId="{5B4C1A71-96B2-45E0-9079-62D3F1133F72}" dt="2024-08-28T10:38:29.602" v="1676" actId="207"/>
          <ac:spMkLst>
            <pc:docMk/>
            <pc:sldMk cId="4285668917" sldId="257"/>
            <ac:spMk id="105" creationId="{28DCE81A-CA2E-9FD6-584D-A064C6DA7FFC}"/>
          </ac:spMkLst>
        </pc:spChg>
        <pc:spChg chg="add mod">
          <ac:chgData name="Jakob James Hadal" userId="a4cd8985-fec4-40e2-9b04-4113e322c883" providerId="ADAL" clId="{5B4C1A71-96B2-45E0-9079-62D3F1133F72}" dt="2024-08-28T10:38:29.602" v="1676" actId="207"/>
          <ac:spMkLst>
            <pc:docMk/>
            <pc:sldMk cId="4285668917" sldId="257"/>
            <ac:spMk id="106" creationId="{4BA8B2E2-4793-4D0E-FF6A-8D704BD7A003}"/>
          </ac:spMkLst>
        </pc:spChg>
        <pc:spChg chg="add mod">
          <ac:chgData name="Jakob James Hadal" userId="a4cd8985-fec4-40e2-9b04-4113e322c883" providerId="ADAL" clId="{5B4C1A71-96B2-45E0-9079-62D3F1133F72}" dt="2024-08-28T10:38:29.602" v="1676" actId="207"/>
          <ac:spMkLst>
            <pc:docMk/>
            <pc:sldMk cId="4285668917" sldId="257"/>
            <ac:spMk id="107" creationId="{79568B63-4195-5058-B76D-07244A1B5D5A}"/>
          </ac:spMkLst>
        </pc:spChg>
        <pc:spChg chg="add mod">
          <ac:chgData name="Jakob James Hadal" userId="a4cd8985-fec4-40e2-9b04-4113e322c883" providerId="ADAL" clId="{5B4C1A71-96B2-45E0-9079-62D3F1133F72}" dt="2024-08-28T10:38:29.602" v="1676" actId="207"/>
          <ac:spMkLst>
            <pc:docMk/>
            <pc:sldMk cId="4285668917" sldId="257"/>
            <ac:spMk id="108" creationId="{3F6B9368-739E-6212-2053-8D3E3BCA65AA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109" creationId="{826191C5-E62E-9E37-0FD9-D8399F29B851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10" creationId="{7C27937A-D19F-9553-E112-6386D830BF45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11" creationId="{147C1640-826F-FE7E-5AF0-DC1230DB8780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12" creationId="{A19FED29-E1F0-7F60-BADF-C795D2B4432F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13" creationId="{368F3B77-96B7-527C-A958-EC1E818D94C8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14" creationId="{482B674E-3B49-2067-3146-DBD5D79258D7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15" creationId="{26F755E2-9FB9-65E7-0A80-F14D279A7F52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16" creationId="{2D27639D-CA3A-3944-CB6C-C5278A355460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117" creationId="{5C514D79-E29B-0F9A-7349-7E5BDCE446D8}"/>
          </ac:spMkLst>
        </pc:spChg>
        <pc:spChg chg="add mod">
          <ac:chgData name="Jakob James Hadal" userId="a4cd8985-fec4-40e2-9b04-4113e322c883" providerId="ADAL" clId="{5B4C1A71-96B2-45E0-9079-62D3F1133F72}" dt="2024-08-28T10:32:18.014" v="1533"/>
          <ac:spMkLst>
            <pc:docMk/>
            <pc:sldMk cId="4285668917" sldId="257"/>
            <ac:spMk id="118" creationId="{8DD72819-87AF-EDB9-EF80-A08EC0C9A024}"/>
          </ac:spMkLst>
        </pc:spChg>
        <pc:spChg chg="add mod">
          <ac:chgData name="Jakob James Hadal" userId="a4cd8985-fec4-40e2-9b04-4113e322c883" providerId="ADAL" clId="{5B4C1A71-96B2-45E0-9079-62D3F1133F72}" dt="2024-08-28T10:32:18.014" v="1533"/>
          <ac:spMkLst>
            <pc:docMk/>
            <pc:sldMk cId="4285668917" sldId="257"/>
            <ac:spMk id="119" creationId="{A3CC828A-E4BC-8802-798E-526D03680BDD}"/>
          </ac:spMkLst>
        </pc:spChg>
        <pc:spChg chg="add mod">
          <ac:chgData name="Jakob James Hadal" userId="a4cd8985-fec4-40e2-9b04-4113e322c883" providerId="ADAL" clId="{5B4C1A71-96B2-45E0-9079-62D3F1133F72}" dt="2024-08-28T10:32:18.014" v="1533"/>
          <ac:spMkLst>
            <pc:docMk/>
            <pc:sldMk cId="4285668917" sldId="257"/>
            <ac:spMk id="120" creationId="{FE9F3C8C-4310-5DD6-691F-626C0F58A540}"/>
          </ac:spMkLst>
        </pc:spChg>
        <pc:spChg chg="add mod">
          <ac:chgData name="Jakob James Hadal" userId="a4cd8985-fec4-40e2-9b04-4113e322c883" providerId="ADAL" clId="{5B4C1A71-96B2-45E0-9079-62D3F1133F72}" dt="2024-08-28T10:32:18.014" v="1533"/>
          <ac:spMkLst>
            <pc:docMk/>
            <pc:sldMk cId="4285668917" sldId="257"/>
            <ac:spMk id="121" creationId="{02D57A44-A91F-A422-0B4C-E63BA51FEECA}"/>
          </ac:spMkLst>
        </pc:spChg>
        <pc:spChg chg="add mod">
          <ac:chgData name="Jakob James Hadal" userId="a4cd8985-fec4-40e2-9b04-4113e322c883" providerId="ADAL" clId="{5B4C1A71-96B2-45E0-9079-62D3F1133F72}" dt="2024-08-28T10:32:18.014" v="1533"/>
          <ac:spMkLst>
            <pc:docMk/>
            <pc:sldMk cId="4285668917" sldId="257"/>
            <ac:spMk id="122" creationId="{C6214056-E482-4BA4-98BA-7B3EAF161799}"/>
          </ac:spMkLst>
        </pc:spChg>
        <pc:spChg chg="add mod">
          <ac:chgData name="Jakob James Hadal" userId="a4cd8985-fec4-40e2-9b04-4113e322c883" providerId="ADAL" clId="{5B4C1A71-96B2-45E0-9079-62D3F1133F72}" dt="2024-08-28T10:32:18.014" v="1533"/>
          <ac:spMkLst>
            <pc:docMk/>
            <pc:sldMk cId="4285668917" sldId="257"/>
            <ac:spMk id="123" creationId="{4D5852E7-B645-D6F5-F215-C15D99C1CDC4}"/>
          </ac:spMkLst>
        </pc:spChg>
        <pc:spChg chg="add mod">
          <ac:chgData name="Jakob James Hadal" userId="a4cd8985-fec4-40e2-9b04-4113e322c883" providerId="ADAL" clId="{5B4C1A71-96B2-45E0-9079-62D3F1133F72}" dt="2024-08-28T10:32:18.014" v="1533"/>
          <ac:spMkLst>
            <pc:docMk/>
            <pc:sldMk cId="4285668917" sldId="257"/>
            <ac:spMk id="124" creationId="{258DD507-0406-A930-154A-AE6E3B1CE6AD}"/>
          </ac:spMkLst>
        </pc:spChg>
        <pc:spChg chg="add mod">
          <ac:chgData name="Jakob James Hadal" userId="a4cd8985-fec4-40e2-9b04-4113e322c883" providerId="ADAL" clId="{5B4C1A71-96B2-45E0-9079-62D3F1133F72}" dt="2024-08-28T10:32:18.014" v="1533"/>
          <ac:spMkLst>
            <pc:docMk/>
            <pc:sldMk cId="4285668917" sldId="257"/>
            <ac:spMk id="125" creationId="{57C839E9-FF1D-69C1-3F01-E422945B75C1}"/>
          </ac:spMkLst>
        </pc:spChg>
        <pc:spChg chg="add del">
          <ac:chgData name="Jakob James Hadal" userId="a4cd8985-fec4-40e2-9b04-4113e322c883" providerId="ADAL" clId="{5B4C1A71-96B2-45E0-9079-62D3F1133F72}" dt="2024-08-28T10:35:21.289" v="1632" actId="22"/>
          <ac:spMkLst>
            <pc:docMk/>
            <pc:sldMk cId="4285668917" sldId="257"/>
            <ac:spMk id="127" creationId="{08BE0C47-B864-F158-6B50-A355A8FB2478}"/>
          </ac:spMkLst>
        </pc:spChg>
      </pc:sldChg>
      <pc:sldChg chg="add del">
        <pc:chgData name="Jakob James Hadal" userId="a4cd8985-fec4-40e2-9b04-4113e322c883" providerId="ADAL" clId="{5B4C1A71-96B2-45E0-9079-62D3F1133F72}" dt="2024-08-28T10:37:03.448" v="1675" actId="47"/>
        <pc:sldMkLst>
          <pc:docMk/>
          <pc:sldMk cId="1747534295" sldId="258"/>
        </pc:sldMkLst>
      </pc:sldChg>
      <pc:sldChg chg="modSp add del mod">
        <pc:chgData name="Jakob James Hadal" userId="a4cd8985-fec4-40e2-9b04-4113e322c883" providerId="ADAL" clId="{5B4C1A71-96B2-45E0-9079-62D3F1133F72}" dt="2024-08-28T10:35:19.233" v="1630" actId="47"/>
        <pc:sldMkLst>
          <pc:docMk/>
          <pc:sldMk cId="1887248045" sldId="259"/>
        </pc:sldMkLst>
        <pc:spChg chg="mod">
          <ac:chgData name="Jakob James Hadal" userId="a4cd8985-fec4-40e2-9b04-4113e322c883" providerId="ADAL" clId="{5B4C1A71-96B2-45E0-9079-62D3F1133F72}" dt="2024-08-28T10:32:26.251" v="1546" actId="20577"/>
          <ac:spMkLst>
            <pc:docMk/>
            <pc:sldMk cId="1887248045" sldId="259"/>
            <ac:spMk id="2" creationId="{BD8DF136-FAEF-341F-DF9C-0EA6E6175714}"/>
          </ac:spMkLst>
        </pc:spChg>
      </pc:sldChg>
      <pc:sldChg chg="addSp delSp modSp add mod">
        <pc:chgData name="Jakob James Hadal" userId="a4cd8985-fec4-40e2-9b04-4113e322c883" providerId="ADAL" clId="{5B4C1A71-96B2-45E0-9079-62D3F1133F72}" dt="2024-08-28T10:53:27.780" v="1697"/>
        <pc:sldMkLst>
          <pc:docMk/>
          <pc:sldMk cId="2730191626" sldId="259"/>
        </pc:sldMkLst>
        <pc:spChg chg="mod">
          <ac:chgData name="Jakob James Hadal" userId="a4cd8985-fec4-40e2-9b04-4113e322c883" providerId="ADAL" clId="{5B4C1A71-96B2-45E0-9079-62D3F1133F72}" dt="2024-08-28T10:53:27.780" v="1697"/>
          <ac:spMkLst>
            <pc:docMk/>
            <pc:sldMk cId="2730191626" sldId="259"/>
            <ac:spMk id="2" creationId="{BD8DF136-FAEF-341F-DF9C-0EA6E6175714}"/>
          </ac:spMkLst>
        </pc:spChg>
        <pc:spChg chg="mod">
          <ac:chgData name="Jakob James Hadal" userId="a4cd8985-fec4-40e2-9b04-4113e322c883" providerId="ADAL" clId="{5B4C1A71-96B2-45E0-9079-62D3F1133F72}" dt="2024-08-28T10:35:41.608" v="1666" actId="207"/>
          <ac:spMkLst>
            <pc:docMk/>
            <pc:sldMk cId="2730191626" sldId="259"/>
            <ac:spMk id="3" creationId="{2C1C36DD-D8A2-FAF2-8C8D-DF7F74487063}"/>
          </ac:spMkLst>
        </pc:spChg>
        <pc:spChg chg="del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5" creationId="{28A98CFB-DAA0-8417-791D-F831F8D59DF4}"/>
          </ac:spMkLst>
        </pc:spChg>
        <pc:spChg chg="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6" creationId="{F390597E-C9DC-2FC3-AC1F-5D34B14EA12D}"/>
          </ac:spMkLst>
        </pc:spChg>
        <pc:spChg chg="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8" creationId="{943E0924-15CC-9EC0-F97A-7FC58206C925}"/>
          </ac:spMkLst>
        </pc:spChg>
        <pc:spChg chg="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9" creationId="{47397CF6-D5E3-6E6F-2442-AAE5AD3CA95E}"/>
          </ac:spMkLst>
        </pc:spChg>
        <pc:spChg chg="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0" creationId="{F5331A82-8347-4B83-151F-B20EACEB4A73}"/>
          </ac:spMkLst>
        </pc:spChg>
        <pc:spChg chg="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1" creationId="{33CBED82-7540-DA95-90D1-5FA7E4BEC1EC}"/>
          </ac:spMkLst>
        </pc:spChg>
        <pc:spChg chg="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2" creationId="{9FF63462-FD7D-93C1-AABB-3EAFAAEAE98D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4" creationId="{D5E5D64D-D68E-7C02-01DA-943E92B7B2A6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5" creationId="{2AB2B052-CD24-0DDB-E4B9-DCC4BE267353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6" creationId="{4CCA9E43-6F4C-9F72-9FC1-441E3333303B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7" creationId="{7A92268F-8C81-C7E6-CAB0-D5E1FAE56487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8" creationId="{9526605A-AB18-3199-FD29-77BD90859696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9" creationId="{81C662F4-EB58-E64F-9D8B-55F5F510E439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20" creationId="{EC885A3E-78FB-9837-A055-0D5ECE238321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22" creationId="{E8A03C0A-59D9-C30E-F906-2E7FEBEC26F7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23" creationId="{D9EEE002-E80C-7BC2-5147-67319D2898B5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24" creationId="{5F0ABCF9-4E0F-A0F6-3EE1-7D1F44532516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25" creationId="{DFB754B5-F27B-A085-5646-A7B1B8F87CB9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26" creationId="{804374A2-800B-A872-9551-67BD3CE5E6CC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27" creationId="{F52BD646-73EC-FC2D-A04B-0E6C8763BD71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28" creationId="{A298F385-EAEE-6466-A030-4DC38B599CF7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30" creationId="{1D9B848E-E96D-334F-D909-9F1169A392BB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31" creationId="{8F4E3808-D06D-7277-EDB1-C5836A6EEF7B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32" creationId="{B1CEE07B-714D-331E-4BAF-7D5B2FDF5BEC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33" creationId="{3DAA654F-4918-6B48-ADF2-CB49A72B8FCC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34" creationId="{16CE84BE-DD86-111A-6CEC-895754A29C89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35" creationId="{C6EF1B2C-C1B0-6B23-E366-1A03BFC09860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36" creationId="{B5390DF2-6B77-EEBC-470C-B6FCC8CB47DE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38" creationId="{E1FF5F5F-6E95-89D1-2490-834A07438976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39" creationId="{128C1BFF-9996-A069-D1F2-FA9C89850CFB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40" creationId="{179D9444-9779-A314-F726-8BA6B73163DE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41" creationId="{E337F4E1-67D0-256B-B744-F9218938D827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42" creationId="{FAF6DFAB-C90F-B4F1-33FC-05387674899F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43" creationId="{29A16F77-5B21-D43B-E2B9-DAA8C605EEF5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44" creationId="{E8706BE9-2FC3-8308-A4A7-A57991100318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46" creationId="{9B190EC8-A094-4DFF-B139-672E22BD5424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47" creationId="{45B0B056-C2FF-5AA4-46EE-2D7F37064D12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48" creationId="{E38EE9B5-B8B3-B45B-B6A7-54884598B880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49" creationId="{40B6F362-2173-E4FF-9444-B9CB3975F708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50" creationId="{808BA748-ACA7-E356-BEED-6E12C2D43A1D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51" creationId="{74B5B258-599E-FCAB-D122-B676C026348A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52" creationId="{BC97FB70-5D6A-1113-3300-45EFD00A9FD0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54" creationId="{8E4BF7D4-35D0-2868-4AE4-A0F2C6271379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55" creationId="{9386EFC6-C40A-2AA9-F143-42445E796A6B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56" creationId="{FA6A58DD-25D7-92D3-39CE-03CA09963165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57" creationId="{7360C655-D306-F819-37D4-29BBE76C4BC6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58" creationId="{29012EF2-6BDB-2777-E5A8-9142C7B5CC9F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59" creationId="{BC0E5613-A856-A156-7583-2E7D82A8F8E1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60" creationId="{1A86F639-7099-B3A0-D7FC-DF39BE754A6E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62" creationId="{BACB20B8-D99B-2BBF-E09C-D342CB9A03CC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63" creationId="{A4E35C0C-9ADA-0D5B-4C66-641A809C8589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64" creationId="{7CB8A58C-F45A-CE28-BC0A-B7B51CDD4F63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65" creationId="{3EB4FBEB-9806-8BBC-BBED-DDD296986C0A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66" creationId="{7CE070FB-2E4B-D4D1-EB1B-3F93172EE697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67" creationId="{2C386726-154A-B1D0-6EEF-AA0CE923C1EC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68" creationId="{CFEB7091-9829-B1F6-2C52-D5EB44AFB74F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70" creationId="{C7701103-D1BA-1CF3-962B-17B47B1932E2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71" creationId="{89800E87-EF2E-0E07-5CDA-62D692B6ACFD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72" creationId="{2C2BEC60-0C5C-C266-D77D-A908591DE264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73" creationId="{409F4E4E-BE44-B837-236E-A4A8C84BFCA0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74" creationId="{0603B94A-0C16-9923-C655-A8A239E7E0B7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75" creationId="{63C031E7-BF62-7C52-0B1D-F18122B9D432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76" creationId="{1B5C43BB-BE4A-0D8A-4D37-AEED6796CB6E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78" creationId="{CEDEB25E-1041-581C-B12E-BA13128D76AA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79" creationId="{3A80EA49-3C43-58C8-59D9-B165B1392974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80" creationId="{A083C1D2-6FCA-51FE-1B28-F288AB0BE548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81" creationId="{876A7B8F-7918-8F9D-EE19-18F4677548E4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82" creationId="{C5498298-B45B-65F8-D1F3-ABA01AD3CD57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83" creationId="{127DB9A8-E954-CCE9-69E0-66B961C6D478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84" creationId="{B7649A2B-92A3-B678-9A3E-142932F83496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86" creationId="{3A493C8F-0114-EB03-4E86-A8BF67CD470B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87" creationId="{49363253-5646-BCB8-03FF-4D27936BA83F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88" creationId="{16F07549-8B5C-36DA-551C-A5F497DBB214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89" creationId="{F1A9D27C-B3B5-E0A9-BF7F-DDBF78F084A0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90" creationId="{F589F094-95B8-08D0-6C7B-F55D686F059C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91" creationId="{9C74BA8E-1C6B-1AC3-AEBC-1CAF58489B2F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92" creationId="{69E944E4-AC9A-2A5C-BFF6-EE1A92CD5C78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94" creationId="{BE46F343-3AD4-8A54-65A0-FB00A9EF3B36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95" creationId="{E3601363-DC77-728C-F7DA-B70C97898B02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96" creationId="{D00FC25F-FF93-FFE2-D0CB-AA0141E85B27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97" creationId="{03679EF9-BD1A-5180-B62A-E8274F4417B8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98" creationId="{80B3534B-1FB8-B4D3-D524-0CEBCCBB5FC4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99" creationId="{B1D2AE02-5A3C-EBEA-4095-D49BF1F1A44B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00" creationId="{73BCC181-5B90-B56E-DF32-FEE37210FD95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02" creationId="{6E113F53-0E28-8927-D7EA-121A9FBCC759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03" creationId="{14E31448-AA47-D0F3-96F8-D9C6277BF7FE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04" creationId="{2086B96F-B61D-4735-4239-D4CF59373551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05" creationId="{28DCE81A-CA2E-9FD6-584D-A064C6DA7FFC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06" creationId="{4BA8B2E2-4793-4D0E-FF6A-8D704BD7A003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07" creationId="{79568B63-4195-5058-B76D-07244A1B5D5A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08" creationId="{3F6B9368-739E-6212-2053-8D3E3BCA65AA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10" creationId="{7C27937A-D19F-9553-E112-6386D830BF45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11" creationId="{147C1640-826F-FE7E-5AF0-DC1230DB8780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12" creationId="{A19FED29-E1F0-7F60-BADF-C795D2B4432F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13" creationId="{368F3B77-96B7-527C-A958-EC1E818D94C8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14" creationId="{482B674E-3B49-2067-3146-DBD5D79258D7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15" creationId="{26F755E2-9FB9-65E7-0A80-F14D279A7F52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16" creationId="{2D27639D-CA3A-3944-CB6C-C5278A355460}"/>
          </ac:spMkLst>
        </pc:spChg>
      </pc:sldChg>
      <pc:sldMasterChg chg="modSp modSldLayout">
        <pc:chgData name="Jakob James Hadal" userId="a4cd8985-fec4-40e2-9b04-4113e322c883" providerId="ADAL" clId="{5B4C1A71-96B2-45E0-9079-62D3F1133F72}" dt="2024-08-28T10:19:42.087" v="1058" actId="478"/>
        <pc:sldMasterMkLst>
          <pc:docMk/>
          <pc:sldMasterMk cId="4203056879" sldId="2147483648"/>
        </pc:sldMasterMkLst>
        <pc:spChg chg="mod">
          <ac:chgData name="Jakob James Hadal" userId="a4cd8985-fec4-40e2-9b04-4113e322c883" providerId="ADAL" clId="{5B4C1A71-96B2-45E0-9079-62D3F1133F72}" dt="2024-08-28T09:36:08.756" v="1" actId="113"/>
          <ac:spMkLst>
            <pc:docMk/>
            <pc:sldMasterMk cId="4203056879" sldId="2147483648"/>
            <ac:spMk id="2" creationId="{89E0FA50-12AA-1F88-A6E2-D66975551DEC}"/>
          </ac:spMkLst>
        </pc:spChg>
        <pc:sldLayoutChg chg="addSp delSp modSp mod">
          <pc:chgData name="Jakob James Hadal" userId="a4cd8985-fec4-40e2-9b04-4113e322c883" providerId="ADAL" clId="{5B4C1A71-96B2-45E0-9079-62D3F1133F72}" dt="2024-08-28T09:50:30.188" v="60" actId="21"/>
          <pc:sldLayoutMkLst>
            <pc:docMk/>
            <pc:sldMasterMk cId="4203056879" sldId="2147483648"/>
            <pc:sldLayoutMk cId="2156903602" sldId="2147483649"/>
          </pc:sldLayoutMkLst>
          <pc:spChg chg="mod">
            <ac:chgData name="Jakob James Hadal" userId="a4cd8985-fec4-40e2-9b04-4113e322c883" providerId="ADAL" clId="{5B4C1A71-96B2-45E0-9079-62D3F1133F72}" dt="2024-08-28T09:48:51.932" v="46" actId="207"/>
            <ac:spMkLst>
              <pc:docMk/>
              <pc:sldMasterMk cId="4203056879" sldId="2147483648"/>
              <pc:sldLayoutMk cId="2156903602" sldId="2147483649"/>
              <ac:spMk id="2" creationId="{C9E7DDD4-F096-9BEF-D2DE-F8D307183D18}"/>
            </ac:spMkLst>
          </pc:spChg>
          <pc:spChg chg="mod">
            <ac:chgData name="Jakob James Hadal" userId="a4cd8985-fec4-40e2-9b04-4113e322c883" providerId="ADAL" clId="{5B4C1A71-96B2-45E0-9079-62D3F1133F72}" dt="2024-08-28T09:50:04.242" v="55" actId="113"/>
            <ac:spMkLst>
              <pc:docMk/>
              <pc:sldMasterMk cId="4203056879" sldId="2147483648"/>
              <pc:sldLayoutMk cId="2156903602" sldId="2147483649"/>
              <ac:spMk id="3" creationId="{B46A2879-B4C8-F8B0-5C96-AD2BBB28B800}"/>
            </ac:spMkLst>
          </pc:spChg>
          <pc:spChg chg="add del mod ord">
            <ac:chgData name="Jakob James Hadal" userId="a4cd8985-fec4-40e2-9b04-4113e322c883" providerId="ADAL" clId="{5B4C1A71-96B2-45E0-9079-62D3F1133F72}" dt="2024-08-28T09:50:30.188" v="60" actId="21"/>
            <ac:spMkLst>
              <pc:docMk/>
              <pc:sldMasterMk cId="4203056879" sldId="2147483648"/>
              <pc:sldLayoutMk cId="2156903602" sldId="2147483649"/>
              <ac:spMk id="7" creationId="{ECA321EA-CF27-EAF3-B986-9B85AB7D074C}"/>
            </ac:spMkLst>
          </pc:spChg>
        </pc:sldLayoutChg>
        <pc:sldLayoutChg chg="addSp delSp modSp mod">
          <pc:chgData name="Jakob James Hadal" userId="a4cd8985-fec4-40e2-9b04-4113e322c883" providerId="ADAL" clId="{5B4C1A71-96B2-45E0-9079-62D3F1133F72}" dt="2024-08-28T10:19:42.087" v="1058" actId="478"/>
          <pc:sldLayoutMkLst>
            <pc:docMk/>
            <pc:sldMasterMk cId="4203056879" sldId="2147483648"/>
            <pc:sldLayoutMk cId="78272444" sldId="2147483650"/>
          </pc:sldLayoutMkLst>
          <pc:spChg chg="mod">
            <ac:chgData name="Jakob James Hadal" userId="a4cd8985-fec4-40e2-9b04-4113e322c883" providerId="ADAL" clId="{5B4C1A71-96B2-45E0-9079-62D3F1133F72}" dt="2024-08-28T09:39:20.134" v="38" actId="14100"/>
            <ac:spMkLst>
              <pc:docMk/>
              <pc:sldMasterMk cId="4203056879" sldId="2147483648"/>
              <pc:sldLayoutMk cId="78272444" sldId="2147483650"/>
              <ac:spMk id="2" creationId="{9DC6A3EC-B223-26F2-7850-A2C3A2393993}"/>
            </ac:spMkLst>
          </pc:spChg>
          <pc:spChg chg="mod">
            <ac:chgData name="Jakob James Hadal" userId="a4cd8985-fec4-40e2-9b04-4113e322c883" providerId="ADAL" clId="{5B4C1A71-96B2-45E0-9079-62D3F1133F72}" dt="2024-08-28T10:19:11.058" v="1055" actId="14100"/>
            <ac:spMkLst>
              <pc:docMk/>
              <pc:sldMasterMk cId="4203056879" sldId="2147483648"/>
              <pc:sldLayoutMk cId="78272444" sldId="2147483650"/>
              <ac:spMk id="3" creationId="{7D20181D-D79C-1AFA-9751-28E487DBB55F}"/>
            </ac:spMkLst>
          </pc:spChg>
          <pc:spChg chg="del">
            <ac:chgData name="Jakob James Hadal" userId="a4cd8985-fec4-40e2-9b04-4113e322c883" providerId="ADAL" clId="{5B4C1A71-96B2-45E0-9079-62D3F1133F72}" dt="2024-08-28T10:19:42.087" v="1058" actId="478"/>
            <ac:spMkLst>
              <pc:docMk/>
              <pc:sldMasterMk cId="4203056879" sldId="2147483648"/>
              <pc:sldLayoutMk cId="78272444" sldId="2147483650"/>
              <ac:spMk id="4" creationId="{E3E523D0-2275-8931-E2EF-4F2D37454C29}"/>
            </ac:spMkLst>
          </pc:spChg>
          <pc:spChg chg="del">
            <ac:chgData name="Jakob James Hadal" userId="a4cd8985-fec4-40e2-9b04-4113e322c883" providerId="ADAL" clId="{5B4C1A71-96B2-45E0-9079-62D3F1133F72}" dt="2024-08-28T10:19:29.194" v="1056" actId="478"/>
            <ac:spMkLst>
              <pc:docMk/>
              <pc:sldMasterMk cId="4203056879" sldId="2147483648"/>
              <pc:sldLayoutMk cId="78272444" sldId="2147483650"/>
              <ac:spMk id="5" creationId="{156FEEA1-B682-8DC9-EF96-D3D1FB90A90D}"/>
            </ac:spMkLst>
          </pc:spChg>
          <pc:spChg chg="mod">
            <ac:chgData name="Jakob James Hadal" userId="a4cd8985-fec4-40e2-9b04-4113e322c883" providerId="ADAL" clId="{5B4C1A71-96B2-45E0-9079-62D3F1133F72}" dt="2024-08-28T10:19:35.287" v="1057" actId="1076"/>
            <ac:spMkLst>
              <pc:docMk/>
              <pc:sldMasterMk cId="4203056879" sldId="2147483648"/>
              <pc:sldLayoutMk cId="78272444" sldId="2147483650"/>
              <ac:spMk id="6" creationId="{37616F10-D68D-9AD8-34A0-6AFB16C699BE}"/>
            </ac:spMkLst>
          </pc:spChg>
          <pc:spChg chg="add mod ord">
            <ac:chgData name="Jakob James Hadal" userId="a4cd8985-fec4-40e2-9b04-4113e322c883" providerId="ADAL" clId="{5B4C1A71-96B2-45E0-9079-62D3F1133F72}" dt="2024-08-28T09:43:52.255" v="40" actId="207"/>
            <ac:spMkLst>
              <pc:docMk/>
              <pc:sldMasterMk cId="4203056879" sldId="2147483648"/>
              <pc:sldLayoutMk cId="78272444" sldId="2147483650"/>
              <ac:spMk id="9" creationId="{2800433F-7063-A2FE-B33F-44BA018CC816}"/>
            </ac:spMkLst>
          </pc:spChg>
          <pc:picChg chg="add mod">
            <ac:chgData name="Jakob James Hadal" userId="a4cd8985-fec4-40e2-9b04-4113e322c883" providerId="ADAL" clId="{5B4C1A71-96B2-45E0-9079-62D3F1133F72}" dt="2024-08-28T09:39:17.275" v="37" actId="1076"/>
            <ac:picMkLst>
              <pc:docMk/>
              <pc:sldMasterMk cId="4203056879" sldId="2147483648"/>
              <pc:sldLayoutMk cId="78272444" sldId="2147483650"/>
              <ac:picMk id="8" creationId="{2868C81B-B557-FEEE-224F-100041BE5FE2}"/>
            </ac:picMkLst>
          </pc:picChg>
        </pc:sldLayoutChg>
      </pc:sldMasterChg>
    </pc:docChg>
  </pc:docChgLst>
  <pc:docChgLst>
    <pc:chgData name="Jakob Frabosilio" userId="a4cd8985-fec4-40e2-9b04-4113e322c883" providerId="ADAL" clId="{5B4C1A71-96B2-45E0-9079-62D3F1133F72}"/>
    <pc:docChg chg="undo redo custSel addSld delSld modSld sldOrd modMainMaster">
      <pc:chgData name="Jakob Frabosilio" userId="a4cd8985-fec4-40e2-9b04-4113e322c883" providerId="ADAL" clId="{5B4C1A71-96B2-45E0-9079-62D3F1133F72}" dt="2024-08-29T09:09:56.241" v="30222" actId="20577"/>
      <pc:docMkLst>
        <pc:docMk/>
      </pc:docMkLst>
      <pc:sldChg chg="addSp delSp modSp mod">
        <pc:chgData name="Jakob Frabosilio" userId="a4cd8985-fec4-40e2-9b04-4113e322c883" providerId="ADAL" clId="{5B4C1A71-96B2-45E0-9079-62D3F1133F72}" dt="2024-08-28T23:46:58.676" v="11658" actId="1076"/>
        <pc:sldMkLst>
          <pc:docMk/>
          <pc:sldMk cId="3581278243" sldId="256"/>
        </pc:sldMkLst>
        <pc:spChg chg="mod">
          <ac:chgData name="Jakob Frabosilio" userId="a4cd8985-fec4-40e2-9b04-4113e322c883" providerId="ADAL" clId="{5B4C1A71-96B2-45E0-9079-62D3F1133F72}" dt="2024-08-28T22:03:43.485" v="3812" actId="1076"/>
          <ac:spMkLst>
            <pc:docMk/>
            <pc:sldMk cId="3581278243" sldId="256"/>
            <ac:spMk id="2" creationId="{BAB0F238-DAFC-5D72-5B59-F29AB378DF75}"/>
          </ac:spMkLst>
        </pc:spChg>
        <pc:spChg chg="mod">
          <ac:chgData name="Jakob Frabosilio" userId="a4cd8985-fec4-40e2-9b04-4113e322c883" providerId="ADAL" clId="{5B4C1A71-96B2-45E0-9079-62D3F1133F72}" dt="2024-08-28T22:03:43.485" v="3812" actId="1076"/>
          <ac:spMkLst>
            <pc:docMk/>
            <pc:sldMk cId="3581278243" sldId="256"/>
            <ac:spMk id="3" creationId="{3B0276A3-AF51-91C7-6270-AB4F5B9B4190}"/>
          </ac:spMkLst>
        </pc:spChg>
        <pc:spChg chg="mod">
          <ac:chgData name="Jakob Frabosilio" userId="a4cd8985-fec4-40e2-9b04-4113e322c883" providerId="ADAL" clId="{5B4C1A71-96B2-45E0-9079-62D3F1133F72}" dt="2024-08-28T22:03:43.485" v="3812" actId="1076"/>
          <ac:spMkLst>
            <pc:docMk/>
            <pc:sldMk cId="3581278243" sldId="256"/>
            <ac:spMk id="4" creationId="{BEFBE8FD-6B40-6C1A-D17F-DA2D90F5CBBA}"/>
          </ac:spMkLst>
        </pc:spChg>
        <pc:spChg chg="add mod">
          <ac:chgData name="Jakob Frabosilio" userId="a4cd8985-fec4-40e2-9b04-4113e322c883" providerId="ADAL" clId="{5B4C1A71-96B2-45E0-9079-62D3F1133F72}" dt="2024-08-28T23:46:58.676" v="11658" actId="1076"/>
          <ac:spMkLst>
            <pc:docMk/>
            <pc:sldMk cId="3581278243" sldId="256"/>
            <ac:spMk id="5" creationId="{CC948C9F-E4CF-ED9E-58A7-43CB081FAF80}"/>
          </ac:spMkLst>
        </pc:spChg>
        <pc:spChg chg="mod">
          <ac:chgData name="Jakob Frabosilio" userId="a4cd8985-fec4-40e2-9b04-4113e322c883" providerId="ADAL" clId="{5B4C1A71-96B2-45E0-9079-62D3F1133F72}" dt="2024-08-28T22:03:43.485" v="3812" actId="1076"/>
          <ac:spMkLst>
            <pc:docMk/>
            <pc:sldMk cId="3581278243" sldId="256"/>
            <ac:spMk id="7" creationId="{ECA321EA-CF27-EAF3-B986-9B85AB7D074C}"/>
          </ac:spMkLst>
        </pc:spChg>
        <pc:spChg chg="add mod">
          <ac:chgData name="Jakob Frabosilio" userId="a4cd8985-fec4-40e2-9b04-4113e322c883" providerId="ADAL" clId="{5B4C1A71-96B2-45E0-9079-62D3F1133F72}" dt="2024-08-28T23:46:58.676" v="11658" actId="1076"/>
          <ac:spMkLst>
            <pc:docMk/>
            <pc:sldMk cId="3581278243" sldId="256"/>
            <ac:spMk id="12" creationId="{8572AF92-5D3B-B6AB-1753-0331BE4912AA}"/>
          </ac:spMkLst>
        </pc:spChg>
        <pc:spChg chg="add mod">
          <ac:chgData name="Jakob Frabosilio" userId="a4cd8985-fec4-40e2-9b04-4113e322c883" providerId="ADAL" clId="{5B4C1A71-96B2-45E0-9079-62D3F1133F72}" dt="2024-08-28T23:46:58.676" v="11658" actId="1076"/>
          <ac:spMkLst>
            <pc:docMk/>
            <pc:sldMk cId="3581278243" sldId="256"/>
            <ac:spMk id="13" creationId="{45C32348-CF05-DE9E-1930-7979CB4A4BB3}"/>
          </ac:spMkLst>
        </pc:spChg>
        <pc:spChg chg="add mod">
          <ac:chgData name="Jakob Frabosilio" userId="a4cd8985-fec4-40e2-9b04-4113e322c883" providerId="ADAL" clId="{5B4C1A71-96B2-45E0-9079-62D3F1133F72}" dt="2024-08-28T23:46:58.676" v="11658" actId="1076"/>
          <ac:spMkLst>
            <pc:docMk/>
            <pc:sldMk cId="3581278243" sldId="256"/>
            <ac:spMk id="14" creationId="{061EFA0D-BCDE-C70D-7BE8-65DF79DDFD2F}"/>
          </ac:spMkLst>
        </pc:spChg>
        <pc:spChg chg="add mod">
          <ac:chgData name="Jakob Frabosilio" userId="a4cd8985-fec4-40e2-9b04-4113e322c883" providerId="ADAL" clId="{5B4C1A71-96B2-45E0-9079-62D3F1133F72}" dt="2024-08-28T23:46:58.676" v="11658" actId="1076"/>
          <ac:spMkLst>
            <pc:docMk/>
            <pc:sldMk cId="3581278243" sldId="256"/>
            <ac:spMk id="16" creationId="{7C35FC36-A373-858E-7BAF-ADE3520C0181}"/>
          </ac:spMkLst>
        </pc:spChg>
        <pc:spChg chg="del mod">
          <ac:chgData name="Jakob Frabosilio" userId="a4cd8985-fec4-40e2-9b04-4113e322c883" providerId="ADAL" clId="{5B4C1A71-96B2-45E0-9079-62D3F1133F72}" dt="2024-08-28T23:46:47.730" v="11646" actId="478"/>
          <ac:spMkLst>
            <pc:docMk/>
            <pc:sldMk cId="3581278243" sldId="256"/>
            <ac:spMk id="18" creationId="{A16850D6-5FF9-83A1-66B2-A6AD7B94F024}"/>
          </ac:spMkLst>
        </pc:spChg>
        <pc:spChg chg="del mod">
          <ac:chgData name="Jakob Frabosilio" userId="a4cd8985-fec4-40e2-9b04-4113e322c883" providerId="ADAL" clId="{5B4C1A71-96B2-45E0-9079-62D3F1133F72}" dt="2024-08-28T23:46:49.788" v="11649" actId="478"/>
          <ac:spMkLst>
            <pc:docMk/>
            <pc:sldMk cId="3581278243" sldId="256"/>
            <ac:spMk id="19" creationId="{527A659F-06A7-E612-DD78-E400382C738E}"/>
          </ac:spMkLst>
        </pc:spChg>
        <pc:spChg chg="del mod">
          <ac:chgData name="Jakob Frabosilio" userId="a4cd8985-fec4-40e2-9b04-4113e322c883" providerId="ADAL" clId="{5B4C1A71-96B2-45E0-9079-62D3F1133F72}" dt="2024-08-28T23:46:50.574" v="11650" actId="478"/>
          <ac:spMkLst>
            <pc:docMk/>
            <pc:sldMk cId="3581278243" sldId="256"/>
            <ac:spMk id="20" creationId="{D6544BFB-8FF9-D89C-A5FC-073A064CFBD7}"/>
          </ac:spMkLst>
        </pc:spChg>
        <pc:spChg chg="del mod">
          <ac:chgData name="Jakob Frabosilio" userId="a4cd8985-fec4-40e2-9b04-4113e322c883" providerId="ADAL" clId="{5B4C1A71-96B2-45E0-9079-62D3F1133F72}" dt="2024-08-28T23:46:51.630" v="11651" actId="478"/>
          <ac:spMkLst>
            <pc:docMk/>
            <pc:sldMk cId="3581278243" sldId="256"/>
            <ac:spMk id="21" creationId="{3A4F6D3F-3441-B145-012D-1351C602353E}"/>
          </ac:spMkLst>
        </pc:spChg>
        <pc:spChg chg="del mod">
          <ac:chgData name="Jakob Frabosilio" userId="a4cd8985-fec4-40e2-9b04-4113e322c883" providerId="ADAL" clId="{5B4C1A71-96B2-45E0-9079-62D3F1133F72}" dt="2024-08-28T23:46:52.474" v="11652" actId="478"/>
          <ac:spMkLst>
            <pc:docMk/>
            <pc:sldMk cId="3581278243" sldId="256"/>
            <ac:spMk id="22" creationId="{441001CC-D798-4961-10F7-569CD35057E4}"/>
          </ac:spMkLst>
        </pc:spChg>
        <pc:spChg chg="del mod">
          <ac:chgData name="Jakob Frabosilio" userId="a4cd8985-fec4-40e2-9b04-4113e322c883" providerId="ADAL" clId="{5B4C1A71-96B2-45E0-9079-62D3F1133F72}" dt="2024-08-28T23:46:48.369" v="11647" actId="478"/>
          <ac:spMkLst>
            <pc:docMk/>
            <pc:sldMk cId="3581278243" sldId="256"/>
            <ac:spMk id="23" creationId="{68039EFD-3EF6-2281-9081-156F669AD87C}"/>
          </ac:spMkLst>
        </pc:spChg>
        <pc:spChg chg="del mod">
          <ac:chgData name="Jakob Frabosilio" userId="a4cd8985-fec4-40e2-9b04-4113e322c883" providerId="ADAL" clId="{5B4C1A71-96B2-45E0-9079-62D3F1133F72}" dt="2024-08-28T23:46:49.128" v="11648" actId="478"/>
          <ac:spMkLst>
            <pc:docMk/>
            <pc:sldMk cId="3581278243" sldId="256"/>
            <ac:spMk id="24" creationId="{4FF91EEE-E8E7-51E1-AD97-63C40B1A7DF9}"/>
          </ac:spMkLst>
        </pc:spChg>
        <pc:spChg chg="add mod">
          <ac:chgData name="Jakob Frabosilio" userId="a4cd8985-fec4-40e2-9b04-4113e322c883" providerId="ADAL" clId="{5B4C1A71-96B2-45E0-9079-62D3F1133F72}" dt="2024-08-28T23:46:58.676" v="11658" actId="1076"/>
          <ac:spMkLst>
            <pc:docMk/>
            <pc:sldMk cId="3581278243" sldId="256"/>
            <ac:spMk id="25" creationId="{B5701060-8A58-664C-5B5B-A636CFFA4F9E}"/>
          </ac:spMkLst>
        </pc:spChg>
        <pc:spChg chg="add mod">
          <ac:chgData name="Jakob Frabosilio" userId="a4cd8985-fec4-40e2-9b04-4113e322c883" providerId="ADAL" clId="{5B4C1A71-96B2-45E0-9079-62D3F1133F72}" dt="2024-08-28T23:46:58.676" v="11658" actId="1076"/>
          <ac:spMkLst>
            <pc:docMk/>
            <pc:sldMk cId="3581278243" sldId="256"/>
            <ac:spMk id="26" creationId="{7365E937-E28F-0A9B-2D0B-A3B701018095}"/>
          </ac:spMkLst>
        </pc:spChg>
        <pc:grpChg chg="mod">
          <ac:chgData name="Jakob Frabosilio" userId="a4cd8985-fec4-40e2-9b04-4113e322c883" providerId="ADAL" clId="{5B4C1A71-96B2-45E0-9079-62D3F1133F72}" dt="2024-08-28T22:03:43.485" v="3812" actId="1076"/>
          <ac:grpSpMkLst>
            <pc:docMk/>
            <pc:sldMk cId="3581278243" sldId="256"/>
            <ac:grpSpMk id="10" creationId="{3B3F778E-D2BC-0AC4-8347-1DB6A3088816}"/>
          </ac:grpSpMkLst>
        </pc:grpChg>
        <pc:picChg chg="mod">
          <ac:chgData name="Jakob Frabosilio" userId="a4cd8985-fec4-40e2-9b04-4113e322c883" providerId="ADAL" clId="{5B4C1A71-96B2-45E0-9079-62D3F1133F72}" dt="2024-08-28T22:03:43.485" v="3812" actId="1076"/>
          <ac:picMkLst>
            <pc:docMk/>
            <pc:sldMk cId="3581278243" sldId="256"/>
            <ac:picMk id="11" creationId="{1E2F6E3A-B142-7189-7B2B-EC62CF69E72E}"/>
          </ac:picMkLst>
        </pc:picChg>
        <pc:picChg chg="mod">
          <ac:chgData name="Jakob Frabosilio" userId="a4cd8985-fec4-40e2-9b04-4113e322c883" providerId="ADAL" clId="{5B4C1A71-96B2-45E0-9079-62D3F1133F72}" dt="2024-08-28T22:03:43.485" v="3812" actId="1076"/>
          <ac:picMkLst>
            <pc:docMk/>
            <pc:sldMk cId="3581278243" sldId="256"/>
            <ac:picMk id="15" creationId="{A76AFEEC-766C-4844-7867-A007F53BAA35}"/>
          </ac:picMkLst>
        </pc:picChg>
        <pc:picChg chg="mod">
          <ac:chgData name="Jakob Frabosilio" userId="a4cd8985-fec4-40e2-9b04-4113e322c883" providerId="ADAL" clId="{5B4C1A71-96B2-45E0-9079-62D3F1133F72}" dt="2024-08-28T22:03:43.485" v="3812" actId="1076"/>
          <ac:picMkLst>
            <pc:docMk/>
            <pc:sldMk cId="3581278243" sldId="256"/>
            <ac:picMk id="17" creationId="{5718CC4A-DC12-D6E0-4C94-683E6D4A7AC5}"/>
          </ac:picMkLst>
        </pc:picChg>
      </pc:sldChg>
      <pc:sldChg chg="addSp delSp modSp mod">
        <pc:chgData name="Jakob Frabosilio" userId="a4cd8985-fec4-40e2-9b04-4113e322c883" providerId="ADAL" clId="{5B4C1A71-96B2-45E0-9079-62D3F1133F72}" dt="2024-08-29T07:45:25.479" v="29095" actId="1076"/>
        <pc:sldMkLst>
          <pc:docMk/>
          <pc:sldMk cId="4285668917" sldId="257"/>
        </pc:sldMkLst>
        <pc:spChg chg="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" creationId="{28A98CFB-DAA0-8417-791D-F831F8D59DF4}"/>
          </ac:spMkLst>
        </pc:spChg>
        <pc:spChg chg="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" creationId="{F390597E-C9DC-2FC3-AC1F-5D34B14EA12D}"/>
          </ac:spMkLst>
        </pc:spChg>
        <pc:spChg chg="add del mod">
          <ac:chgData name="Jakob Frabosilio" userId="a4cd8985-fec4-40e2-9b04-4113e322c883" providerId="ADAL" clId="{5B4C1A71-96B2-45E0-9079-62D3F1133F72}" dt="2024-08-28T21:40:31.971" v="3406" actId="478"/>
          <ac:spMkLst>
            <pc:docMk/>
            <pc:sldMk cId="4285668917" sldId="257"/>
            <ac:spMk id="7" creationId="{47397CF6-D5E3-6E6F-2442-AAE5AD3CA95E}"/>
          </ac:spMkLst>
        </pc:spChg>
        <pc:spChg chg="del mod">
          <ac:chgData name="Jakob Frabosilio" userId="a4cd8985-fec4-40e2-9b04-4113e322c883" providerId="ADAL" clId="{5B4C1A71-96B2-45E0-9079-62D3F1133F72}" dt="2024-08-28T21:40:31.003" v="3404" actId="478"/>
          <ac:spMkLst>
            <pc:docMk/>
            <pc:sldMk cId="4285668917" sldId="257"/>
            <ac:spMk id="8" creationId="{943E0924-15CC-9EC0-F97A-7FC58206C925}"/>
          </ac:spMkLst>
        </pc:spChg>
        <pc:spChg chg="del mod">
          <ac:chgData name="Jakob Frabosilio" userId="a4cd8985-fec4-40e2-9b04-4113e322c883" providerId="ADAL" clId="{5B4C1A71-96B2-45E0-9079-62D3F1133F72}" dt="2024-08-28T21:40:09.314" v="3399" actId="21"/>
          <ac:spMkLst>
            <pc:docMk/>
            <pc:sldMk cId="4285668917" sldId="257"/>
            <ac:spMk id="9" creationId="{47397CF6-D5E3-6E6F-2442-AAE5AD3CA95E}"/>
          </ac:spMkLst>
        </pc:spChg>
        <pc:spChg chg="del mod">
          <ac:chgData name="Jakob Frabosilio" userId="a4cd8985-fec4-40e2-9b04-4113e322c883" providerId="ADAL" clId="{5B4C1A71-96B2-45E0-9079-62D3F1133F72}" dt="2024-08-28T21:40:09.314" v="3399" actId="21"/>
          <ac:spMkLst>
            <pc:docMk/>
            <pc:sldMk cId="4285668917" sldId="257"/>
            <ac:spMk id="10" creationId="{F5331A82-8347-4B83-151F-B20EACEB4A73}"/>
          </ac:spMkLst>
        </pc:spChg>
        <pc:spChg chg="del mod">
          <ac:chgData name="Jakob Frabosilio" userId="a4cd8985-fec4-40e2-9b04-4113e322c883" providerId="ADAL" clId="{5B4C1A71-96B2-45E0-9079-62D3F1133F72}" dt="2024-08-28T21:40:09.314" v="3399" actId="21"/>
          <ac:spMkLst>
            <pc:docMk/>
            <pc:sldMk cId="4285668917" sldId="257"/>
            <ac:spMk id="11" creationId="{33CBED82-7540-DA95-90D1-5FA7E4BEC1EC}"/>
          </ac:spMkLst>
        </pc:spChg>
        <pc:spChg chg="del mod">
          <ac:chgData name="Jakob Frabosilio" userId="a4cd8985-fec4-40e2-9b04-4113e322c883" providerId="ADAL" clId="{5B4C1A71-96B2-45E0-9079-62D3F1133F72}" dt="2024-08-28T21:40:09.314" v="3399" actId="21"/>
          <ac:spMkLst>
            <pc:docMk/>
            <pc:sldMk cId="4285668917" sldId="257"/>
            <ac:spMk id="12" creationId="{9FF63462-FD7D-93C1-AABB-3EAFAAEAE98D}"/>
          </ac:spMkLst>
        </pc:spChg>
        <pc:spChg chg="add del mod">
          <ac:chgData name="Jakob Frabosilio" userId="a4cd8985-fec4-40e2-9b04-4113e322c883" providerId="ADAL" clId="{5B4C1A71-96B2-45E0-9079-62D3F1133F72}" dt="2024-08-28T21:40:31.395" v="3405" actId="478"/>
          <ac:spMkLst>
            <pc:docMk/>
            <pc:sldMk cId="4285668917" sldId="257"/>
            <ac:spMk id="13" creationId="{F5331A82-8347-4B83-151F-B20EACEB4A73}"/>
          </ac:spMkLst>
        </pc:spChg>
        <pc:spChg chg="del mod">
          <ac:chgData name="Jakob Frabosilio" userId="a4cd8985-fec4-40e2-9b04-4113e322c883" providerId="ADAL" clId="{5B4C1A71-96B2-45E0-9079-62D3F1133F72}" dt="2024-08-28T21:39:14.588" v="3378" actId="478"/>
          <ac:spMkLst>
            <pc:docMk/>
            <pc:sldMk cId="4285668917" sldId="257"/>
            <ac:spMk id="14" creationId="{D5E5D64D-D68E-7C02-01DA-943E92B7B2A6}"/>
          </ac:spMkLst>
        </pc:spChg>
        <pc:spChg chg="del mod">
          <ac:chgData name="Jakob Frabosilio" userId="a4cd8985-fec4-40e2-9b04-4113e322c883" providerId="ADAL" clId="{5B4C1A71-96B2-45E0-9079-62D3F1133F72}" dt="2024-08-28T21:39:14.588" v="3378" actId="478"/>
          <ac:spMkLst>
            <pc:docMk/>
            <pc:sldMk cId="4285668917" sldId="257"/>
            <ac:spMk id="15" creationId="{2AB2B052-CD24-0DDB-E4B9-DCC4BE267353}"/>
          </ac:spMkLst>
        </pc:spChg>
        <pc:spChg chg="del mod">
          <ac:chgData name="Jakob Frabosilio" userId="a4cd8985-fec4-40e2-9b04-4113e322c883" providerId="ADAL" clId="{5B4C1A71-96B2-45E0-9079-62D3F1133F72}" dt="2024-08-28T21:39:14.588" v="3378" actId="478"/>
          <ac:spMkLst>
            <pc:docMk/>
            <pc:sldMk cId="4285668917" sldId="257"/>
            <ac:spMk id="16" creationId="{4CCA9E43-6F4C-9F72-9FC1-441E3333303B}"/>
          </ac:spMkLst>
        </pc:spChg>
        <pc:spChg chg="del mod">
          <ac:chgData name="Jakob Frabosilio" userId="a4cd8985-fec4-40e2-9b04-4113e322c883" providerId="ADAL" clId="{5B4C1A71-96B2-45E0-9079-62D3F1133F72}" dt="2024-08-28T21:39:14.588" v="3378" actId="478"/>
          <ac:spMkLst>
            <pc:docMk/>
            <pc:sldMk cId="4285668917" sldId="257"/>
            <ac:spMk id="17" creationId="{7A92268F-8C81-C7E6-CAB0-D5E1FAE56487}"/>
          </ac:spMkLst>
        </pc:spChg>
        <pc:spChg chg="del mod">
          <ac:chgData name="Jakob Frabosilio" userId="a4cd8985-fec4-40e2-9b04-4113e322c883" providerId="ADAL" clId="{5B4C1A71-96B2-45E0-9079-62D3F1133F72}" dt="2024-08-28T21:39:14.588" v="3378" actId="478"/>
          <ac:spMkLst>
            <pc:docMk/>
            <pc:sldMk cId="4285668917" sldId="257"/>
            <ac:spMk id="18" creationId="{9526605A-AB18-3199-FD29-77BD90859696}"/>
          </ac:spMkLst>
        </pc:spChg>
        <pc:spChg chg="del mod">
          <ac:chgData name="Jakob Frabosilio" userId="a4cd8985-fec4-40e2-9b04-4113e322c883" providerId="ADAL" clId="{5B4C1A71-96B2-45E0-9079-62D3F1133F72}" dt="2024-08-28T21:39:14.588" v="3378" actId="478"/>
          <ac:spMkLst>
            <pc:docMk/>
            <pc:sldMk cId="4285668917" sldId="257"/>
            <ac:spMk id="19" creationId="{81C662F4-EB58-E64F-9D8B-55F5F510E439}"/>
          </ac:spMkLst>
        </pc:spChg>
        <pc:spChg chg="del mod">
          <ac:chgData name="Jakob Frabosilio" userId="a4cd8985-fec4-40e2-9b04-4113e322c883" providerId="ADAL" clId="{5B4C1A71-96B2-45E0-9079-62D3F1133F72}" dt="2024-08-28T21:39:14.588" v="3378" actId="478"/>
          <ac:spMkLst>
            <pc:docMk/>
            <pc:sldMk cId="4285668917" sldId="257"/>
            <ac:spMk id="20" creationId="{EC885A3E-78FB-9837-A055-0D5ECE238321}"/>
          </ac:spMkLst>
        </pc:spChg>
        <pc:spChg chg="add del mod">
          <ac:chgData name="Jakob Frabosilio" userId="a4cd8985-fec4-40e2-9b04-4113e322c883" providerId="ADAL" clId="{5B4C1A71-96B2-45E0-9079-62D3F1133F72}" dt="2024-08-28T21:40:30.223" v="3403" actId="478"/>
          <ac:spMkLst>
            <pc:docMk/>
            <pc:sldMk cId="4285668917" sldId="257"/>
            <ac:spMk id="21" creationId="{33CBED82-7540-DA95-90D1-5FA7E4BEC1EC}"/>
          </ac:spMkLst>
        </pc:spChg>
        <pc:spChg chg="del mod">
          <ac:chgData name="Jakob Frabosilio" userId="a4cd8985-fec4-40e2-9b04-4113e322c883" providerId="ADAL" clId="{5B4C1A71-96B2-45E0-9079-62D3F1133F72}" dt="2024-08-28T21:40:09.314" v="3399" actId="21"/>
          <ac:spMkLst>
            <pc:docMk/>
            <pc:sldMk cId="4285668917" sldId="257"/>
            <ac:spMk id="22" creationId="{E8A03C0A-59D9-C30E-F906-2E7FEBEC26F7}"/>
          </ac:spMkLst>
        </pc:spChg>
        <pc:spChg chg="del mod">
          <ac:chgData name="Jakob Frabosilio" userId="a4cd8985-fec4-40e2-9b04-4113e322c883" providerId="ADAL" clId="{5B4C1A71-96B2-45E0-9079-62D3F1133F72}" dt="2024-08-28T21:40:09.314" v="3399" actId="21"/>
          <ac:spMkLst>
            <pc:docMk/>
            <pc:sldMk cId="4285668917" sldId="257"/>
            <ac:spMk id="23" creationId="{D9EEE002-E80C-7BC2-5147-67319D2898B5}"/>
          </ac:spMkLst>
        </pc:spChg>
        <pc:spChg chg="del mod">
          <ac:chgData name="Jakob Frabosilio" userId="a4cd8985-fec4-40e2-9b04-4113e322c883" providerId="ADAL" clId="{5B4C1A71-96B2-45E0-9079-62D3F1133F72}" dt="2024-08-28T21:40:09.314" v="3399" actId="21"/>
          <ac:spMkLst>
            <pc:docMk/>
            <pc:sldMk cId="4285668917" sldId="257"/>
            <ac:spMk id="24" creationId="{5F0ABCF9-4E0F-A0F6-3EE1-7D1F44532516}"/>
          </ac:spMkLst>
        </pc:spChg>
        <pc:spChg chg="del mod">
          <ac:chgData name="Jakob Frabosilio" userId="a4cd8985-fec4-40e2-9b04-4113e322c883" providerId="ADAL" clId="{5B4C1A71-96B2-45E0-9079-62D3F1133F72}" dt="2024-08-28T21:40:09.314" v="3399" actId="21"/>
          <ac:spMkLst>
            <pc:docMk/>
            <pc:sldMk cId="4285668917" sldId="257"/>
            <ac:spMk id="25" creationId="{DFB754B5-F27B-A085-5646-A7B1B8F87CB9}"/>
          </ac:spMkLst>
        </pc:spChg>
        <pc:spChg chg="del mod">
          <ac:chgData name="Jakob Frabosilio" userId="a4cd8985-fec4-40e2-9b04-4113e322c883" providerId="ADAL" clId="{5B4C1A71-96B2-45E0-9079-62D3F1133F72}" dt="2024-08-28T21:40:09.314" v="3399" actId="21"/>
          <ac:spMkLst>
            <pc:docMk/>
            <pc:sldMk cId="4285668917" sldId="257"/>
            <ac:spMk id="26" creationId="{804374A2-800B-A872-9551-67BD3CE5E6CC}"/>
          </ac:spMkLst>
        </pc:spChg>
        <pc:spChg chg="del mod">
          <ac:chgData name="Jakob Frabosilio" userId="a4cd8985-fec4-40e2-9b04-4113e322c883" providerId="ADAL" clId="{5B4C1A71-96B2-45E0-9079-62D3F1133F72}" dt="2024-08-28T21:40:09.314" v="3399" actId="21"/>
          <ac:spMkLst>
            <pc:docMk/>
            <pc:sldMk cId="4285668917" sldId="257"/>
            <ac:spMk id="27" creationId="{F52BD646-73EC-FC2D-A04B-0E6C8763BD71}"/>
          </ac:spMkLst>
        </pc:spChg>
        <pc:spChg chg="del mod">
          <ac:chgData name="Jakob Frabosilio" userId="a4cd8985-fec4-40e2-9b04-4113e322c883" providerId="ADAL" clId="{5B4C1A71-96B2-45E0-9079-62D3F1133F72}" dt="2024-08-28T21:40:09.314" v="3399" actId="21"/>
          <ac:spMkLst>
            <pc:docMk/>
            <pc:sldMk cId="4285668917" sldId="257"/>
            <ac:spMk id="28" creationId="{A298F385-EAEE-6466-A030-4DC38B599CF7}"/>
          </ac:spMkLst>
        </pc:spChg>
        <pc:spChg chg="add del mod">
          <ac:chgData name="Jakob Frabosilio" userId="a4cd8985-fec4-40e2-9b04-4113e322c883" providerId="ADAL" clId="{5B4C1A71-96B2-45E0-9079-62D3F1133F72}" dt="2024-08-28T21:40:30.223" v="3403" actId="478"/>
          <ac:spMkLst>
            <pc:docMk/>
            <pc:sldMk cId="4285668917" sldId="257"/>
            <ac:spMk id="29" creationId="{9FF63462-FD7D-93C1-AABB-3EAFAAEAE98D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30" creationId="{1D9B848E-E96D-334F-D909-9F1169A392BB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31" creationId="{8F4E3808-D06D-7277-EDB1-C5836A6EEF7B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32" creationId="{B1CEE07B-714D-331E-4BAF-7D5B2FDF5BEC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33" creationId="{3DAA654F-4918-6B48-ADF2-CB49A72B8FCC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34" creationId="{16CE84BE-DD86-111A-6CEC-895754A29C89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35" creationId="{C6EF1B2C-C1B0-6B23-E366-1A03BFC09860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36" creationId="{B5390DF2-6B77-EEBC-470C-B6FCC8CB47DE}"/>
          </ac:spMkLst>
        </pc:spChg>
        <pc:spChg chg="add del mod">
          <ac:chgData name="Jakob Frabosilio" userId="a4cd8985-fec4-40e2-9b04-4113e322c883" providerId="ADAL" clId="{5B4C1A71-96B2-45E0-9079-62D3F1133F72}" dt="2024-08-28T21:40:30.223" v="3403" actId="478"/>
          <ac:spMkLst>
            <pc:docMk/>
            <pc:sldMk cId="4285668917" sldId="257"/>
            <ac:spMk id="37" creationId="{E8A03C0A-59D9-C30E-F906-2E7FEBEC26F7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38" creationId="{E1FF5F5F-6E95-89D1-2490-834A07438976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39" creationId="{128C1BFF-9996-A069-D1F2-FA9C89850CFB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40" creationId="{179D9444-9779-A314-F726-8BA6B73163DE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41" creationId="{E337F4E1-67D0-256B-B744-F9218938D827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42" creationId="{FAF6DFAB-C90F-B4F1-33FC-05387674899F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43" creationId="{29A16F77-5B21-D43B-E2B9-DAA8C605EEF5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44" creationId="{E8706BE9-2FC3-8308-A4A7-A57991100318}"/>
          </ac:spMkLst>
        </pc:spChg>
        <pc:spChg chg="add del mod">
          <ac:chgData name="Jakob Frabosilio" userId="a4cd8985-fec4-40e2-9b04-4113e322c883" providerId="ADAL" clId="{5B4C1A71-96B2-45E0-9079-62D3F1133F72}" dt="2024-08-28T21:40:30.223" v="3403" actId="478"/>
          <ac:spMkLst>
            <pc:docMk/>
            <pc:sldMk cId="4285668917" sldId="257"/>
            <ac:spMk id="45" creationId="{D9EEE002-E80C-7BC2-5147-67319D2898B5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46" creationId="{9B190EC8-A094-4DFF-B139-672E22BD5424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47" creationId="{45B0B056-C2FF-5AA4-46EE-2D7F37064D12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48" creationId="{E38EE9B5-B8B3-B45B-B6A7-54884598B880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49" creationId="{40B6F362-2173-E4FF-9444-B9CB3975F708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50" creationId="{808BA748-ACA7-E356-BEED-6E12C2D43A1D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51" creationId="{74B5B258-599E-FCAB-D122-B676C026348A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52" creationId="{BC97FB70-5D6A-1113-3300-45EFD00A9FD0}"/>
          </ac:spMkLst>
        </pc:spChg>
        <pc:spChg chg="add del mod">
          <ac:chgData name="Jakob Frabosilio" userId="a4cd8985-fec4-40e2-9b04-4113e322c883" providerId="ADAL" clId="{5B4C1A71-96B2-45E0-9079-62D3F1133F72}" dt="2024-08-28T21:40:30.223" v="3403" actId="478"/>
          <ac:spMkLst>
            <pc:docMk/>
            <pc:sldMk cId="4285668917" sldId="257"/>
            <ac:spMk id="53" creationId="{5F0ABCF9-4E0F-A0F6-3EE1-7D1F44532516}"/>
          </ac:spMkLst>
        </pc:spChg>
        <pc:spChg chg="del">
          <ac:chgData name="Jakob Frabosilio" userId="a4cd8985-fec4-40e2-9b04-4113e322c883" providerId="ADAL" clId="{5B4C1A71-96B2-45E0-9079-62D3F1133F72}" dt="2024-08-28T21:33:48.751" v="3324" actId="478"/>
          <ac:spMkLst>
            <pc:docMk/>
            <pc:sldMk cId="4285668917" sldId="257"/>
            <ac:spMk id="54" creationId="{8E4BF7D4-35D0-2868-4AE4-A0F2C6271379}"/>
          </ac:spMkLst>
        </pc:spChg>
        <pc:spChg chg="del mod">
          <ac:chgData name="Jakob Frabosilio" userId="a4cd8985-fec4-40e2-9b04-4113e322c883" providerId="ADAL" clId="{5B4C1A71-96B2-45E0-9079-62D3F1133F72}" dt="2024-08-28T21:38:38.380" v="3371" actId="478"/>
          <ac:spMkLst>
            <pc:docMk/>
            <pc:sldMk cId="4285668917" sldId="257"/>
            <ac:spMk id="55" creationId="{9386EFC6-C40A-2AA9-F143-42445E796A6B}"/>
          </ac:spMkLst>
        </pc:spChg>
        <pc:spChg chg="del mod">
          <ac:chgData name="Jakob Frabosilio" userId="a4cd8985-fec4-40e2-9b04-4113e322c883" providerId="ADAL" clId="{5B4C1A71-96B2-45E0-9079-62D3F1133F72}" dt="2024-08-28T21:38:38.380" v="3371" actId="478"/>
          <ac:spMkLst>
            <pc:docMk/>
            <pc:sldMk cId="4285668917" sldId="257"/>
            <ac:spMk id="56" creationId="{FA6A58DD-25D7-92D3-39CE-03CA09963165}"/>
          </ac:spMkLst>
        </pc:spChg>
        <pc:spChg chg="del mod">
          <ac:chgData name="Jakob Frabosilio" userId="a4cd8985-fec4-40e2-9b04-4113e322c883" providerId="ADAL" clId="{5B4C1A71-96B2-45E0-9079-62D3F1133F72}" dt="2024-08-28T21:38:38.380" v="3371" actId="478"/>
          <ac:spMkLst>
            <pc:docMk/>
            <pc:sldMk cId="4285668917" sldId="257"/>
            <ac:spMk id="57" creationId="{7360C655-D306-F819-37D4-29BBE76C4BC6}"/>
          </ac:spMkLst>
        </pc:spChg>
        <pc:spChg chg="del mod">
          <ac:chgData name="Jakob Frabosilio" userId="a4cd8985-fec4-40e2-9b04-4113e322c883" providerId="ADAL" clId="{5B4C1A71-96B2-45E0-9079-62D3F1133F72}" dt="2024-08-28T21:38:38.380" v="3371" actId="478"/>
          <ac:spMkLst>
            <pc:docMk/>
            <pc:sldMk cId="4285668917" sldId="257"/>
            <ac:spMk id="58" creationId="{29012EF2-6BDB-2777-E5A8-9142C7B5CC9F}"/>
          </ac:spMkLst>
        </pc:spChg>
        <pc:spChg chg="del mod">
          <ac:chgData name="Jakob Frabosilio" userId="a4cd8985-fec4-40e2-9b04-4113e322c883" providerId="ADAL" clId="{5B4C1A71-96B2-45E0-9079-62D3F1133F72}" dt="2024-08-28T21:38:38.380" v="3371" actId="478"/>
          <ac:spMkLst>
            <pc:docMk/>
            <pc:sldMk cId="4285668917" sldId="257"/>
            <ac:spMk id="59" creationId="{BC0E5613-A856-A156-7583-2E7D82A8F8E1}"/>
          </ac:spMkLst>
        </pc:spChg>
        <pc:spChg chg="del mod">
          <ac:chgData name="Jakob Frabosilio" userId="a4cd8985-fec4-40e2-9b04-4113e322c883" providerId="ADAL" clId="{5B4C1A71-96B2-45E0-9079-62D3F1133F72}" dt="2024-08-28T21:38:38.380" v="3371" actId="478"/>
          <ac:spMkLst>
            <pc:docMk/>
            <pc:sldMk cId="4285668917" sldId="257"/>
            <ac:spMk id="60" creationId="{1A86F639-7099-B3A0-D7FC-DF39BE754A6E}"/>
          </ac:spMkLst>
        </pc:spChg>
        <pc:spChg chg="add del mod">
          <ac:chgData name="Jakob Frabosilio" userId="a4cd8985-fec4-40e2-9b04-4113e322c883" providerId="ADAL" clId="{5B4C1A71-96B2-45E0-9079-62D3F1133F72}" dt="2024-08-28T21:40:30.223" v="3403" actId="478"/>
          <ac:spMkLst>
            <pc:docMk/>
            <pc:sldMk cId="4285668917" sldId="257"/>
            <ac:spMk id="61" creationId="{DFB754B5-F27B-A085-5646-A7B1B8F87CB9}"/>
          </ac:spMkLst>
        </pc:spChg>
        <pc:spChg chg="add del">
          <ac:chgData name="Jakob Frabosilio" userId="a4cd8985-fec4-40e2-9b04-4113e322c883" providerId="ADAL" clId="{5B4C1A71-96B2-45E0-9079-62D3F1133F72}" dt="2024-08-28T21:33:58.140" v="3327" actId="478"/>
          <ac:spMkLst>
            <pc:docMk/>
            <pc:sldMk cId="4285668917" sldId="257"/>
            <ac:spMk id="62" creationId="{BACB20B8-D99B-2BBF-E09C-D342CB9A03CC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63" creationId="{A4E35C0C-9ADA-0D5B-4C66-641A809C8589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64" creationId="{7CB8A58C-F45A-CE28-BC0A-B7B51CDD4F63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65" creationId="{3EB4FBEB-9806-8BBC-BBED-DDD296986C0A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66" creationId="{7CE070FB-2E4B-D4D1-EB1B-3F93172EE697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67" creationId="{2C386726-154A-B1D0-6EEF-AA0CE923C1EC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68" creationId="{CFEB7091-9829-B1F6-2C52-D5EB44AFB74F}"/>
          </ac:spMkLst>
        </pc:spChg>
        <pc:spChg chg="add del mod">
          <ac:chgData name="Jakob Frabosilio" userId="a4cd8985-fec4-40e2-9b04-4113e322c883" providerId="ADAL" clId="{5B4C1A71-96B2-45E0-9079-62D3F1133F72}" dt="2024-08-28T21:40:30.223" v="3403" actId="478"/>
          <ac:spMkLst>
            <pc:docMk/>
            <pc:sldMk cId="4285668917" sldId="257"/>
            <ac:spMk id="69" creationId="{804374A2-800B-A872-9551-67BD3CE5E6CC}"/>
          </ac:spMkLst>
        </pc:spChg>
        <pc:spChg chg="add del">
          <ac:chgData name="Jakob Frabosilio" userId="a4cd8985-fec4-40e2-9b04-4113e322c883" providerId="ADAL" clId="{5B4C1A71-96B2-45E0-9079-62D3F1133F72}" dt="2024-08-28T21:33:58.140" v="3327" actId="478"/>
          <ac:spMkLst>
            <pc:docMk/>
            <pc:sldMk cId="4285668917" sldId="257"/>
            <ac:spMk id="70" creationId="{C7701103-D1BA-1CF3-962B-17B47B1932E2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71" creationId="{89800E87-EF2E-0E07-5CDA-62D692B6ACFD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72" creationId="{2C2BEC60-0C5C-C266-D77D-A908591DE264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73" creationId="{409F4E4E-BE44-B837-236E-A4A8C84BFCA0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74" creationId="{0603B94A-0C16-9923-C655-A8A239E7E0B7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75" creationId="{63C031E7-BF62-7C52-0B1D-F18122B9D432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76" creationId="{1B5C43BB-BE4A-0D8A-4D37-AEED6796CB6E}"/>
          </ac:spMkLst>
        </pc:spChg>
        <pc:spChg chg="add del mod">
          <ac:chgData name="Jakob Frabosilio" userId="a4cd8985-fec4-40e2-9b04-4113e322c883" providerId="ADAL" clId="{5B4C1A71-96B2-45E0-9079-62D3F1133F72}" dt="2024-08-28T21:40:30.223" v="3403" actId="478"/>
          <ac:spMkLst>
            <pc:docMk/>
            <pc:sldMk cId="4285668917" sldId="257"/>
            <ac:spMk id="77" creationId="{F52BD646-73EC-FC2D-A04B-0E6C8763BD71}"/>
          </ac:spMkLst>
        </pc:spChg>
        <pc:spChg chg="add del">
          <ac:chgData name="Jakob Frabosilio" userId="a4cd8985-fec4-40e2-9b04-4113e322c883" providerId="ADAL" clId="{5B4C1A71-96B2-45E0-9079-62D3F1133F72}" dt="2024-08-28T21:33:58.140" v="3327" actId="478"/>
          <ac:spMkLst>
            <pc:docMk/>
            <pc:sldMk cId="4285668917" sldId="257"/>
            <ac:spMk id="78" creationId="{CEDEB25E-1041-581C-B12E-BA13128D76AA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79" creationId="{3A80EA49-3C43-58C8-59D9-B165B1392974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80" creationId="{A083C1D2-6FCA-51FE-1B28-F288AB0BE548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81" creationId="{876A7B8F-7918-8F9D-EE19-18F4677548E4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82" creationId="{C5498298-B45B-65F8-D1F3-ABA01AD3CD57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83" creationId="{127DB9A8-E954-CCE9-69E0-66B961C6D478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84" creationId="{B7649A2B-92A3-B678-9A3E-142932F83496}"/>
          </ac:spMkLst>
        </pc:spChg>
        <pc:spChg chg="add del mod">
          <ac:chgData name="Jakob Frabosilio" userId="a4cd8985-fec4-40e2-9b04-4113e322c883" providerId="ADAL" clId="{5B4C1A71-96B2-45E0-9079-62D3F1133F72}" dt="2024-08-28T21:40:30.223" v="3403" actId="478"/>
          <ac:spMkLst>
            <pc:docMk/>
            <pc:sldMk cId="4285668917" sldId="257"/>
            <ac:spMk id="85" creationId="{A298F385-EAEE-6466-A030-4DC38B599CF7}"/>
          </ac:spMkLst>
        </pc:spChg>
        <pc:spChg chg="add del">
          <ac:chgData name="Jakob Frabosilio" userId="a4cd8985-fec4-40e2-9b04-4113e322c883" providerId="ADAL" clId="{5B4C1A71-96B2-45E0-9079-62D3F1133F72}" dt="2024-08-28T21:33:58.140" v="3327" actId="478"/>
          <ac:spMkLst>
            <pc:docMk/>
            <pc:sldMk cId="4285668917" sldId="257"/>
            <ac:spMk id="86" creationId="{3A493C8F-0114-EB03-4E86-A8BF67CD470B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87" creationId="{49363253-5646-BCB8-03FF-4D27936BA83F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88" creationId="{16F07549-8B5C-36DA-551C-A5F497DBB214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89" creationId="{F1A9D27C-B3B5-E0A9-BF7F-DDBF78F084A0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90" creationId="{F589F094-95B8-08D0-6C7B-F55D686F059C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91" creationId="{9C74BA8E-1C6B-1AC3-AEBC-1CAF58489B2F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92" creationId="{69E944E4-AC9A-2A5C-BFF6-EE1A92CD5C78}"/>
          </ac:spMkLst>
        </pc:spChg>
        <pc:spChg chg="add mod">
          <ac:chgData name="Jakob Frabosilio" userId="a4cd8985-fec4-40e2-9b04-4113e322c883" providerId="ADAL" clId="{5B4C1A71-96B2-45E0-9079-62D3F1133F72}" dt="2024-08-28T21:41:05.297" v="3425" actId="1076"/>
          <ac:spMkLst>
            <pc:docMk/>
            <pc:sldMk cId="4285668917" sldId="257"/>
            <ac:spMk id="93" creationId="{D89A035E-C0AF-4DC8-BB42-C86708FA81BD}"/>
          </ac:spMkLst>
        </pc:spChg>
        <pc:spChg chg="del">
          <ac:chgData name="Jakob Frabosilio" userId="a4cd8985-fec4-40e2-9b04-4113e322c883" providerId="ADAL" clId="{5B4C1A71-96B2-45E0-9079-62D3F1133F72}" dt="2024-08-28T21:33:48.751" v="3324" actId="478"/>
          <ac:spMkLst>
            <pc:docMk/>
            <pc:sldMk cId="4285668917" sldId="257"/>
            <ac:spMk id="94" creationId="{BE46F343-3AD4-8A54-65A0-FB00A9EF3B36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95" creationId="{E3601363-DC77-728C-F7DA-B70C97898B02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96" creationId="{D00FC25F-FF93-FFE2-D0CB-AA0141E85B27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97" creationId="{03679EF9-BD1A-5180-B62A-E8274F4417B8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98" creationId="{80B3534B-1FB8-B4D3-D524-0CEBCCBB5FC4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99" creationId="{B1D2AE02-5A3C-EBEA-4095-D49BF1F1A44B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100" creationId="{73BCC181-5B90-B56E-DF32-FEE37210FD95}"/>
          </ac:spMkLst>
        </pc:spChg>
        <pc:spChg chg="add mod">
          <ac:chgData name="Jakob Frabosilio" userId="a4cd8985-fec4-40e2-9b04-4113e322c883" providerId="ADAL" clId="{5B4C1A71-96B2-45E0-9079-62D3F1133F72}" dt="2024-08-28T21:41:04.668" v="3424" actId="1076"/>
          <ac:spMkLst>
            <pc:docMk/>
            <pc:sldMk cId="4285668917" sldId="257"/>
            <ac:spMk id="101" creationId="{03607082-2D15-D55A-4B15-F39028C45F89}"/>
          </ac:spMkLst>
        </pc:spChg>
        <pc:spChg chg="del mod">
          <ac:chgData name="Jakob Frabosilio" userId="a4cd8985-fec4-40e2-9b04-4113e322c883" providerId="ADAL" clId="{5B4C1A71-96B2-45E0-9079-62D3F1133F72}" dt="2024-08-28T21:35:30.729" v="3343" actId="478"/>
          <ac:spMkLst>
            <pc:docMk/>
            <pc:sldMk cId="4285668917" sldId="257"/>
            <ac:spMk id="102" creationId="{6E113F53-0E28-8927-D7EA-121A9FBCC759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103" creationId="{14E31448-AA47-D0F3-96F8-D9C6277BF7FE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104" creationId="{2086B96F-B61D-4735-4239-D4CF59373551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105" creationId="{28DCE81A-CA2E-9FD6-584D-A064C6DA7FFC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106" creationId="{4BA8B2E2-4793-4D0E-FF6A-8D704BD7A003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107" creationId="{79568B63-4195-5058-B76D-07244A1B5D5A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108" creationId="{3F6B9368-739E-6212-2053-8D3E3BCA65AA}"/>
          </ac:spMkLst>
        </pc:spChg>
        <pc:spChg chg="add mod">
          <ac:chgData name="Jakob Frabosilio" userId="a4cd8985-fec4-40e2-9b04-4113e322c883" providerId="ADAL" clId="{5B4C1A71-96B2-45E0-9079-62D3F1133F72}" dt="2024-08-28T21:41:04.297" v="3423" actId="1076"/>
          <ac:spMkLst>
            <pc:docMk/>
            <pc:sldMk cId="4285668917" sldId="257"/>
            <ac:spMk id="109" creationId="{6F13355E-382C-B2E1-650A-F8242916AC9D}"/>
          </ac:spMkLst>
        </pc:spChg>
        <pc:spChg chg="del mod">
          <ac:chgData name="Jakob Frabosilio" userId="a4cd8985-fec4-40e2-9b04-4113e322c883" providerId="ADAL" clId="{5B4C1A71-96B2-45E0-9079-62D3F1133F72}" dt="2024-08-28T21:40:35.632" v="3407" actId="478"/>
          <ac:spMkLst>
            <pc:docMk/>
            <pc:sldMk cId="4285668917" sldId="257"/>
            <ac:spMk id="110" creationId="{7C27937A-D19F-9553-E112-6386D830BF45}"/>
          </ac:spMkLst>
        </pc:spChg>
        <pc:spChg chg="add del mod">
          <ac:chgData name="Jakob Frabosilio" userId="a4cd8985-fec4-40e2-9b04-4113e322c883" providerId="ADAL" clId="{5B4C1A71-96B2-45E0-9079-62D3F1133F72}" dt="2024-08-28T21:40:35.632" v="3407" actId="478"/>
          <ac:spMkLst>
            <pc:docMk/>
            <pc:sldMk cId="4285668917" sldId="257"/>
            <ac:spMk id="111" creationId="{147C1640-826F-FE7E-5AF0-DC1230DB8780}"/>
          </ac:spMkLst>
        </pc:spChg>
        <pc:spChg chg="add del mod">
          <ac:chgData name="Jakob Frabosilio" userId="a4cd8985-fec4-40e2-9b04-4113e322c883" providerId="ADAL" clId="{5B4C1A71-96B2-45E0-9079-62D3F1133F72}" dt="2024-08-28T21:40:35.632" v="3407" actId="478"/>
          <ac:spMkLst>
            <pc:docMk/>
            <pc:sldMk cId="4285668917" sldId="257"/>
            <ac:spMk id="112" creationId="{A19FED29-E1F0-7F60-BADF-C795D2B4432F}"/>
          </ac:spMkLst>
        </pc:spChg>
        <pc:spChg chg="add del mod">
          <ac:chgData name="Jakob Frabosilio" userId="a4cd8985-fec4-40e2-9b04-4113e322c883" providerId="ADAL" clId="{5B4C1A71-96B2-45E0-9079-62D3F1133F72}" dt="2024-08-28T21:40:35.632" v="3407" actId="478"/>
          <ac:spMkLst>
            <pc:docMk/>
            <pc:sldMk cId="4285668917" sldId="257"/>
            <ac:spMk id="113" creationId="{368F3B77-96B7-527C-A958-EC1E818D94C8}"/>
          </ac:spMkLst>
        </pc:spChg>
        <pc:spChg chg="add del mod">
          <ac:chgData name="Jakob Frabosilio" userId="a4cd8985-fec4-40e2-9b04-4113e322c883" providerId="ADAL" clId="{5B4C1A71-96B2-45E0-9079-62D3F1133F72}" dt="2024-08-28T21:40:35.632" v="3407" actId="478"/>
          <ac:spMkLst>
            <pc:docMk/>
            <pc:sldMk cId="4285668917" sldId="257"/>
            <ac:spMk id="114" creationId="{482B674E-3B49-2067-3146-DBD5D79258D7}"/>
          </ac:spMkLst>
        </pc:spChg>
        <pc:spChg chg="add del mod">
          <ac:chgData name="Jakob Frabosilio" userId="a4cd8985-fec4-40e2-9b04-4113e322c883" providerId="ADAL" clId="{5B4C1A71-96B2-45E0-9079-62D3F1133F72}" dt="2024-08-28T21:40:35.632" v="3407" actId="478"/>
          <ac:spMkLst>
            <pc:docMk/>
            <pc:sldMk cId="4285668917" sldId="257"/>
            <ac:spMk id="115" creationId="{26F755E2-9FB9-65E7-0A80-F14D279A7F52}"/>
          </ac:spMkLst>
        </pc:spChg>
        <pc:spChg chg="add del mod">
          <ac:chgData name="Jakob Frabosilio" userId="a4cd8985-fec4-40e2-9b04-4113e322c883" providerId="ADAL" clId="{5B4C1A71-96B2-45E0-9079-62D3F1133F72}" dt="2024-08-28T21:40:35.632" v="3407" actId="478"/>
          <ac:spMkLst>
            <pc:docMk/>
            <pc:sldMk cId="4285668917" sldId="257"/>
            <ac:spMk id="116" creationId="{2D27639D-CA3A-3944-CB6C-C5278A355460}"/>
          </ac:spMkLst>
        </pc:spChg>
        <pc:spChg chg="add mod">
          <ac:chgData name="Jakob Frabosilio" userId="a4cd8985-fec4-40e2-9b04-4113e322c883" providerId="ADAL" clId="{5B4C1A71-96B2-45E0-9079-62D3F1133F72}" dt="2024-08-28T21:41:03.806" v="3422" actId="1076"/>
          <ac:spMkLst>
            <pc:docMk/>
            <pc:sldMk cId="4285668917" sldId="257"/>
            <ac:spMk id="117" creationId="{83D77D20-6366-78F6-EC51-0CE302C2B8DB}"/>
          </ac:spMkLst>
        </pc:spChg>
        <pc:spChg chg="add mod">
          <ac:chgData name="Jakob Frabosilio" userId="a4cd8985-fec4-40e2-9b04-4113e322c883" providerId="ADAL" clId="{5B4C1A71-96B2-45E0-9079-62D3F1133F72}" dt="2024-08-28T21:41:03.401" v="3421" actId="1076"/>
          <ac:spMkLst>
            <pc:docMk/>
            <pc:sldMk cId="4285668917" sldId="257"/>
            <ac:spMk id="118" creationId="{30B867E1-58D6-CCA9-A6BB-4B77CBCB1270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19" creationId="{EDA09B60-F4E1-DCAD-EA0C-F98CEE0ECC5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20" creationId="{A789934A-7760-C57F-E56B-91882DB38AE0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21" creationId="{F7818676-ECC1-882D-EA4F-13E63741E5F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22" creationId="{8DC3A3EE-E992-B9F8-407D-0365C3EB6B9E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23" creationId="{DCBA5373-86FA-8C6F-89EE-2E813F235829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24" creationId="{890E4C85-F09A-27E7-2176-AC1F6A20700D}"/>
          </ac:spMkLst>
        </pc:spChg>
        <pc:spChg chg="add mod">
          <ac:chgData name="Jakob Frabosilio" userId="a4cd8985-fec4-40e2-9b04-4113e322c883" providerId="ADAL" clId="{5B4C1A71-96B2-45E0-9079-62D3F1133F72}" dt="2024-08-28T21:42:53.698" v="3455" actId="1076"/>
          <ac:spMkLst>
            <pc:docMk/>
            <pc:sldMk cId="4285668917" sldId="257"/>
            <ac:spMk id="125" creationId="{780B1136-A5E4-5309-C65A-E33A13516035}"/>
          </ac:spMkLst>
        </pc:spChg>
        <pc:spChg chg="add mod">
          <ac:chgData name="Jakob Frabosilio" userId="a4cd8985-fec4-40e2-9b04-4113e322c883" providerId="ADAL" clId="{5B4C1A71-96B2-45E0-9079-62D3F1133F72}" dt="2024-08-28T21:42:53.148" v="3454" actId="1076"/>
          <ac:spMkLst>
            <pc:docMk/>
            <pc:sldMk cId="4285668917" sldId="257"/>
            <ac:spMk id="126" creationId="{EFDB6E30-6413-55CE-3F30-0C6D80A0A6F7}"/>
          </ac:spMkLst>
        </pc:spChg>
        <pc:spChg chg="add del mod">
          <ac:chgData name="Jakob Frabosilio" userId="a4cd8985-fec4-40e2-9b04-4113e322c883" providerId="ADAL" clId="{5B4C1A71-96B2-45E0-9079-62D3F1133F72}" dt="2024-08-28T21:43:54.438" v="3470" actId="478"/>
          <ac:spMkLst>
            <pc:docMk/>
            <pc:sldMk cId="4285668917" sldId="257"/>
            <ac:spMk id="127" creationId="{AB901426-18F8-E8AA-B46E-A1F271029611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28" creationId="{5A38884A-7514-02D1-39F3-8F2C7229C410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29" creationId="{C4AE6115-6AE7-5F0C-A2A5-7961BDE1924C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30" creationId="{39AEFDB6-CEB5-F6E4-0E41-C741E854497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31" creationId="{A99CC4DC-1852-9B56-40F3-289B8849797D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32" creationId="{FC634F1D-FB7D-3847-B119-9C04F7BFA3D2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33" creationId="{92A475F2-D02B-4E41-EDE0-6E03B8B78079}"/>
          </ac:spMkLst>
        </pc:spChg>
        <pc:spChg chg="add mod">
          <ac:chgData name="Jakob Frabosilio" userId="a4cd8985-fec4-40e2-9b04-4113e322c883" providerId="ADAL" clId="{5B4C1A71-96B2-45E0-9079-62D3F1133F72}" dt="2024-08-28T21:48:12.432" v="3540" actId="1076"/>
          <ac:spMkLst>
            <pc:docMk/>
            <pc:sldMk cId="4285668917" sldId="257"/>
            <ac:spMk id="134" creationId="{4259AD12-79F0-AE0F-5B76-BA33AE7F935F}"/>
          </ac:spMkLst>
        </pc:spChg>
        <pc:spChg chg="add mod">
          <ac:chgData name="Jakob Frabosilio" userId="a4cd8985-fec4-40e2-9b04-4113e322c883" providerId="ADAL" clId="{5B4C1A71-96B2-45E0-9079-62D3F1133F72}" dt="2024-08-28T21:48:12.432" v="3540" actId="1076"/>
          <ac:spMkLst>
            <pc:docMk/>
            <pc:sldMk cId="4285668917" sldId="257"/>
            <ac:spMk id="135" creationId="{08D23B09-8058-91FF-9C05-E4658CCA2176}"/>
          </ac:spMkLst>
        </pc:spChg>
        <pc:spChg chg="add mod">
          <ac:chgData name="Jakob Frabosilio" userId="a4cd8985-fec4-40e2-9b04-4113e322c883" providerId="ADAL" clId="{5B4C1A71-96B2-45E0-9079-62D3F1133F72}" dt="2024-08-28T21:48:12.432" v="3540" actId="1076"/>
          <ac:spMkLst>
            <pc:docMk/>
            <pc:sldMk cId="4285668917" sldId="257"/>
            <ac:spMk id="136" creationId="{8F649F4F-EB40-D3FA-CBDE-494CD9ADECE0}"/>
          </ac:spMkLst>
        </pc:spChg>
        <pc:spChg chg="add mod">
          <ac:chgData name="Jakob Frabosilio" userId="a4cd8985-fec4-40e2-9b04-4113e322c883" providerId="ADAL" clId="{5B4C1A71-96B2-45E0-9079-62D3F1133F72}" dt="2024-08-28T21:48:12.432" v="3540" actId="1076"/>
          <ac:spMkLst>
            <pc:docMk/>
            <pc:sldMk cId="4285668917" sldId="257"/>
            <ac:spMk id="137" creationId="{4CDCB876-F869-54C9-34E7-CE0AC894BF57}"/>
          </ac:spMkLst>
        </pc:spChg>
        <pc:spChg chg="add mod">
          <ac:chgData name="Jakob Frabosilio" userId="a4cd8985-fec4-40e2-9b04-4113e322c883" providerId="ADAL" clId="{5B4C1A71-96B2-45E0-9079-62D3F1133F72}" dt="2024-08-28T21:48:12.432" v="3540" actId="1076"/>
          <ac:spMkLst>
            <pc:docMk/>
            <pc:sldMk cId="4285668917" sldId="257"/>
            <ac:spMk id="138" creationId="{C6182928-1A55-2A19-7FD8-176E98F51F11}"/>
          </ac:spMkLst>
        </pc:spChg>
        <pc:spChg chg="add mod">
          <ac:chgData name="Jakob Frabosilio" userId="a4cd8985-fec4-40e2-9b04-4113e322c883" providerId="ADAL" clId="{5B4C1A71-96B2-45E0-9079-62D3F1133F72}" dt="2024-08-28T21:48:12.432" v="3540" actId="1076"/>
          <ac:spMkLst>
            <pc:docMk/>
            <pc:sldMk cId="4285668917" sldId="257"/>
            <ac:spMk id="139" creationId="{D07E5EAE-2CD4-3E2A-7093-441D7062F01A}"/>
          </ac:spMkLst>
        </pc:spChg>
        <pc:spChg chg="add mod">
          <ac:chgData name="Jakob Frabosilio" userId="a4cd8985-fec4-40e2-9b04-4113e322c883" providerId="ADAL" clId="{5B4C1A71-96B2-45E0-9079-62D3F1133F72}" dt="2024-08-28T21:48:12.432" v="3540" actId="1076"/>
          <ac:spMkLst>
            <pc:docMk/>
            <pc:sldMk cId="4285668917" sldId="257"/>
            <ac:spMk id="140" creationId="{0AECDC4A-6610-64E9-8092-16B5640A0C03}"/>
          </ac:spMkLst>
        </pc:spChg>
        <pc:spChg chg="add mod">
          <ac:chgData name="Jakob Frabosilio" userId="a4cd8985-fec4-40e2-9b04-4113e322c883" providerId="ADAL" clId="{5B4C1A71-96B2-45E0-9079-62D3F1133F72}" dt="2024-08-28T21:48:11.068" v="3539" actId="1076"/>
          <ac:spMkLst>
            <pc:docMk/>
            <pc:sldMk cId="4285668917" sldId="257"/>
            <ac:spMk id="141" creationId="{1D2A15C8-C24E-E487-C2C0-D6455CA2C631}"/>
          </ac:spMkLst>
        </pc:spChg>
        <pc:spChg chg="add mod">
          <ac:chgData name="Jakob Frabosilio" userId="a4cd8985-fec4-40e2-9b04-4113e322c883" providerId="ADAL" clId="{5B4C1A71-96B2-45E0-9079-62D3F1133F72}" dt="2024-08-28T21:48:11.068" v="3539" actId="1076"/>
          <ac:spMkLst>
            <pc:docMk/>
            <pc:sldMk cId="4285668917" sldId="257"/>
            <ac:spMk id="142" creationId="{3D34D5EE-5C6D-D285-4B73-6FBC9F3CB04F}"/>
          </ac:spMkLst>
        </pc:spChg>
        <pc:spChg chg="add mod">
          <ac:chgData name="Jakob Frabosilio" userId="a4cd8985-fec4-40e2-9b04-4113e322c883" providerId="ADAL" clId="{5B4C1A71-96B2-45E0-9079-62D3F1133F72}" dt="2024-08-28T21:48:11.068" v="3539" actId="1076"/>
          <ac:spMkLst>
            <pc:docMk/>
            <pc:sldMk cId="4285668917" sldId="257"/>
            <ac:spMk id="143" creationId="{2419D2C8-0B55-7195-5DAC-82AB197CEBB3}"/>
          </ac:spMkLst>
        </pc:spChg>
        <pc:spChg chg="add mod">
          <ac:chgData name="Jakob Frabosilio" userId="a4cd8985-fec4-40e2-9b04-4113e322c883" providerId="ADAL" clId="{5B4C1A71-96B2-45E0-9079-62D3F1133F72}" dt="2024-08-28T21:48:11.068" v="3539" actId="1076"/>
          <ac:spMkLst>
            <pc:docMk/>
            <pc:sldMk cId="4285668917" sldId="257"/>
            <ac:spMk id="144" creationId="{955291E3-37CB-5DD9-BFF4-26168E2B0BB9}"/>
          </ac:spMkLst>
        </pc:spChg>
        <pc:spChg chg="add mod">
          <ac:chgData name="Jakob Frabosilio" userId="a4cd8985-fec4-40e2-9b04-4113e322c883" providerId="ADAL" clId="{5B4C1A71-96B2-45E0-9079-62D3F1133F72}" dt="2024-08-28T21:48:11.068" v="3539" actId="1076"/>
          <ac:spMkLst>
            <pc:docMk/>
            <pc:sldMk cId="4285668917" sldId="257"/>
            <ac:spMk id="145" creationId="{C1D9FAB1-AE57-9F16-764B-A1A4003EA119}"/>
          </ac:spMkLst>
        </pc:spChg>
        <pc:spChg chg="add mod">
          <ac:chgData name="Jakob Frabosilio" userId="a4cd8985-fec4-40e2-9b04-4113e322c883" providerId="ADAL" clId="{5B4C1A71-96B2-45E0-9079-62D3F1133F72}" dt="2024-08-28T21:48:11.068" v="3539" actId="1076"/>
          <ac:spMkLst>
            <pc:docMk/>
            <pc:sldMk cId="4285668917" sldId="257"/>
            <ac:spMk id="146" creationId="{86D8A97D-2139-EB45-11BB-6F62801B5FC6}"/>
          </ac:spMkLst>
        </pc:spChg>
        <pc:spChg chg="add mod">
          <ac:chgData name="Jakob Frabosilio" userId="a4cd8985-fec4-40e2-9b04-4113e322c883" providerId="ADAL" clId="{5B4C1A71-96B2-45E0-9079-62D3F1133F72}" dt="2024-08-28T21:48:11.068" v="3539" actId="1076"/>
          <ac:spMkLst>
            <pc:docMk/>
            <pc:sldMk cId="4285668917" sldId="257"/>
            <ac:spMk id="147" creationId="{462AC877-9FE5-97AB-C8E8-E207926B9EDA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48" creationId="{1DA2D6AB-037F-43BD-AE52-7AB16D25DED5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49" creationId="{2AAD9CE2-7C39-851D-A869-F7AB5744E8DA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50" creationId="{B7821F06-4A64-F1CF-7524-4B2A6DB39F35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51" creationId="{EE343031-1F99-877A-33CD-8B96CF45E88A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52" creationId="{7EA0795E-3C2C-55F3-D0A5-3BA83727D28B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53" creationId="{CC5C2319-9681-F266-0859-3E816269EF8F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54" creationId="{AF94B058-07BB-5044-D225-DEC4BC36F3AE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55" creationId="{2A638CB6-6228-AB91-21CF-21CDF08DB5FD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56" creationId="{30D704B6-B459-CA89-2A84-5FF5EB6C1418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57" creationId="{B03A6336-6235-2228-C19B-D1FDDA1C7D5F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58" creationId="{518232A8-0606-2977-1C25-ED9E42617803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59" creationId="{4990FD53-8BD2-49D2-2B06-F6FF5563E8A9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60" creationId="{7F3F27B4-0355-744C-EF79-D304DC134B3A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61" creationId="{0958BB56-9F82-5903-7070-38ACF45EA103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62" creationId="{D353D6D4-F8FE-04D3-4E8C-934E5140BD02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63" creationId="{AB130DE0-F7BB-8820-F737-8D222816B16E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64" creationId="{DD64688C-0F71-8DF2-337C-9505F45604CC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65" creationId="{AF2C1361-17BC-FF79-B2E6-176890D5041E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66" creationId="{5B5E3BBF-980D-C439-B818-18D3B2F53C62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67" creationId="{001E5357-D514-7D77-1744-760E0720B85A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68" creationId="{D506AD93-86F1-2D8A-4E9E-2605611C4B31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69" creationId="{37811B47-4DFE-44A0-C525-DA8F6B21E746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70" creationId="{258EE4F1-B3AF-8C4C-A203-46D7C9398F7E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71" creationId="{22B73982-9AD5-5BF4-DB0C-C62EE6E6A117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72" creationId="{4E959D1F-F472-97EC-AE45-783740B360FF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73" creationId="{05B4A071-9363-1036-115D-79BF204FD2A1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74" creationId="{E20DB84A-A172-66DC-8EF5-714715312946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75" creationId="{50610EF6-0C05-2374-FE95-DF964C139FD4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76" creationId="{16C660F0-AD18-4A12-3265-DA9F5C9CE0B8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77" creationId="{77DCBDB4-3448-C2F5-429B-3A7E325D621A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78" creationId="{C3C00154-7FA7-97A9-3129-EFCF4104FEE9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79" creationId="{41067172-0575-1854-F0FC-A5E9B9A17509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80" creationId="{0F408A2A-7380-7B0B-173F-393DBC3A46BD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81" creationId="{344E94CD-A350-CC54-6A1A-C6711625BCEF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82" creationId="{70F93D4D-4818-EC22-75F3-D48BA455090D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83" creationId="{33D4A1AE-54DD-C228-AA8E-D65B4FE885A9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84" creationId="{5736AFA7-81B0-2F1C-B815-6B5B6F9792CA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85" creationId="{99AFA1FE-10F9-6123-39E3-CFCA31E4700B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86" creationId="{8C632C54-2ED4-0D03-33DB-38ADB27E1459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87" creationId="{3C387D00-C8A3-86ED-7C6D-1818085FB61A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88" creationId="{B813297C-AE5A-94CA-CF49-B4A25C0E1403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89" creationId="{4DD1D593-D9B5-26EF-3D80-0E0707B657ED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90" creationId="{250B4272-7466-5A48-22A8-0E1A7510AA34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91" creationId="{136DB17D-DB5C-173A-0A67-DBFA1BDBD9D2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92" creationId="{33150622-413D-E7B9-C918-858EF0FADDE9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93" creationId="{A14931D1-D487-492A-ECFE-E9D19BD05210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94" creationId="{CE1025A5-760C-F94D-B55C-DA697B36E22E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95" creationId="{FFC53610-D01A-F4AD-BBD2-B33F35055920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96" creationId="{89547783-9838-68B8-4603-F6532A06C01B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97" creationId="{070AC751-98C4-721C-3000-D06DFD3E9D63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98" creationId="{B15F9F6D-FB32-5AFF-993A-6C9F7929DCD0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99" creationId="{D09B3C05-9E38-1B8A-BD5C-D0EE3C2C6689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200" creationId="{4B2B587A-9028-3B1A-9903-C8E79A8DDD43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201" creationId="{01F65F8E-67EF-D001-4442-3300DF756AFC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202" creationId="{97ED797A-6A28-507F-3F51-463167B85DAA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203" creationId="{3FE5D32B-0043-9D6C-5CEE-DBD71783F59A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204" creationId="{5BA67B53-2730-4F1A-B56C-436D0D13837F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205" creationId="{3AAA480C-6AB1-579B-2D6A-38B76B5E4DAC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206" creationId="{B6D5A56A-3761-1574-1B37-C176C084CB72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207" creationId="{FC6D12C2-2223-A9E1-5581-458E7CC1A0F4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208" creationId="{5DAEB47F-A604-F806-580D-963A064A5F20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209" creationId="{15B4F23B-F787-07A5-AEDC-7B697A38769A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210" creationId="{02C63581-BA51-E360-C821-BF9CE7DB178C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11" creationId="{25A111E6-EF89-4832-E0A2-4271D78CB33F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12" creationId="{0365D9E0-3DB7-DD5B-A5D8-F265ED3F22DA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13" creationId="{A651517C-0868-3BC7-EFEA-018A5708FF4D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14" creationId="{C4A522DE-6767-CE44-15BE-C430F173604B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15" creationId="{85A03F6A-B3EA-A473-FA2F-EFA021C526E5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16" creationId="{C1200376-41D3-8095-DCDD-FE021B73FA6D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17" creationId="{09B72126-34DB-FA9E-6A40-80B90D5D6423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18" creationId="{17C22C1E-288B-7045-C560-7DB29A6D2575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19" creationId="{0CB1A22B-96DE-C6D0-5080-F4E5FDE71AD8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20" creationId="{F9264EC3-DB5F-66FE-A34E-8DE77F294B45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21" creationId="{A0ABC5BD-06C6-2553-CEA1-60F5BB9C9E8F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22" creationId="{5205B11D-3C35-B742-4EC3-D32617FAF640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23" creationId="{14837BA6-9456-3FC9-4D15-8F103FD6264D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24" creationId="{5817E92F-D7AE-C40F-16EE-40E30C967383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25" creationId="{F96A698A-7C32-4F4C-387B-FBB5009539C0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26" creationId="{7E55B67B-A9F0-AF97-636D-D5610AEC7CFF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27" creationId="{A0BD5CCE-5BC6-C1C4-982C-27625AAB2363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28" creationId="{7B18EBFB-73FA-BF95-C765-DE6983BDDE20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29" creationId="{58861EC1-127E-EF2A-7982-D840C229FAF9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30" creationId="{69C6F724-A8B7-CE63-7FB9-D1B64E92566F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31" creationId="{663EAF66-0BB0-E199-C035-143C93020567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32" creationId="{251CD0F9-D354-39CD-9380-9AC012214153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33" creationId="{355AC701-59E6-C41C-408A-911B24EE63ED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34" creationId="{C09BC467-308D-AFAC-1D19-7B966520EE98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35" creationId="{A25E0990-9A39-BC20-6C69-A2AF9CA911A9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36" creationId="{D6B9FD60-D396-D995-AF38-7A5016350A8D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37" creationId="{BDA09855-5A0D-2E44-B9AC-17A4142157F4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38" creationId="{3BAED185-981D-6FA7-C179-F0744EA5F149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39" creationId="{64D5EEC0-7456-CFE6-9380-01434AD9EE20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40" creationId="{02D9C3FC-309C-D691-9300-B8E40F5F1749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41" creationId="{F44C8A63-5DBB-B93A-3374-E1ED65A6B7E8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42" creationId="{7B16B741-22FD-981E-AD8B-0F3581CD0A85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43" creationId="{5AA8FE47-1739-FF76-8E7F-63D2020B55F2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44" creationId="{7D8D4FE4-4094-DF17-B221-328416EA1F4C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45" creationId="{B84697D4-E36B-F320-A5B2-EFEE4799B447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46" creationId="{6CBC4884-9E27-203A-7E74-7B84BDA34EE4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47" creationId="{8AED2DA1-C334-A538-7411-FE864141DD1A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48" creationId="{7D02C0D0-1F6B-45DF-27BE-7B104844E10D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49" creationId="{C9FFD88E-18EC-D21B-F9B9-4F00873D3868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50" creationId="{F4C26A4E-F64D-6D95-D10C-A4154C664656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51" creationId="{3D6EAA0C-38CC-09A6-BCCD-144F22DE2DC4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52" creationId="{7F1645B1-4F7D-A1DE-B9A4-133C1A0ADA25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53" creationId="{99F3AB2B-D267-EFA9-9FA5-4CB96CF5B7CF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54" creationId="{983FF622-F100-11D0-2670-E3F84E99E203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55" creationId="{19076BD5-37C0-79E9-E5B2-053108E3FA21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56" creationId="{5AA14EF6-E846-ACA5-1567-E68E216BA443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57" creationId="{5933FBDE-E474-9A59-923C-9B17497E1675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58" creationId="{1E4CE39D-9C5E-B380-A15C-14CF93AFD281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59" creationId="{2043C3D4-E6A4-0C21-467F-67BC6C06ACEE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60" creationId="{70F60AD6-F12C-43C1-B40A-5C8C1525669C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61" creationId="{69DC9782-65F3-41CC-5177-7C29C4B9E61C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62" creationId="{F762298F-2F45-8AD7-5CB8-0CC42B3FCA68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63" creationId="{0044F4A6-BAA0-B01B-F7F7-A9A92A97DB2B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64" creationId="{5B9B905E-1D23-F06D-489C-1B08691E562D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65" creationId="{D84405D3-42EA-6C09-0CF8-19FE5583ACC1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66" creationId="{D9771DDE-CA29-C4D8-66F4-B110557F07D9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67" creationId="{476973D9-3483-4E8E-85F8-3BBEEDAB1C2C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68" creationId="{C5B2E74A-7DA0-119C-4F14-C475320C5AF2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69" creationId="{7A810A84-A57F-4806-05EB-6A007D7DF705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70" creationId="{2E74A085-FE23-7616-D734-44BD40E21730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71" creationId="{5566ACCA-26C0-FA18-E47E-FE56A48EEB9A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72" creationId="{2027B87E-B5B3-786F-9590-B712DB4D7873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73" creationId="{A7B7D020-1B3A-DC20-0276-24AACA1B2BB1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74" creationId="{2063C03D-D47A-3278-5D45-190BEA495B3F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75" creationId="{6CADB0F6-7A27-3967-B2D6-06E2E19AF657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76" creationId="{0385CA09-EB9C-A041-4E26-FCFC51A6BE1D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77" creationId="{EE95A10F-3957-90B8-D66A-63FE2C2FE2E1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78" creationId="{12EFF21C-3915-DB9F-2D71-EE4518FC55EB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79" creationId="{9FBE95DA-A58F-6158-FC23-59405266D329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80" creationId="{21F7AF7F-5B45-1B50-9CE8-A50F10C732BD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81" creationId="{7864BA05-5618-4EF9-4EF6-4336E18FD0E5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82" creationId="{46EACFB8-89EC-9F12-E481-9821FD255310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83" creationId="{C451C561-AD0A-E0E7-1F5F-F5BDC189F8C4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84" creationId="{18F21E1B-0CF3-940E-B540-2D38C64B1A55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85" creationId="{F8BDDAF4-2405-695E-808B-BA6A02D015FD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86" creationId="{710E397B-14C7-7696-B52D-6DB8FDE4FDF4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87" creationId="{4D7B25E3-F8BC-D56A-BBA3-13C3FD7747F3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88" creationId="{0020BF5E-6612-4EEC-DF37-9CE3F94C0731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89" creationId="{ED5DE926-E341-6D0D-5A88-9B8BFE8A09FF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90" creationId="{6DC196A8-8B42-FC13-9776-7B84EAACCC37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91" creationId="{D49A59D5-5744-920F-3087-2E35CC321B18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92" creationId="{93397CAC-D37B-A5F7-6BEA-2409F4DAB648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93" creationId="{C83B2F2F-3847-1A94-A0D4-9B77ACEF4FE1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94" creationId="{820825A9-A7D7-3815-616A-F604934AA25E}"/>
          </ac:spMkLst>
        </pc:spChg>
        <pc:spChg chg="add del mod">
          <ac:chgData name="Jakob Frabosilio" userId="a4cd8985-fec4-40e2-9b04-4113e322c883" providerId="ADAL" clId="{5B4C1A71-96B2-45E0-9079-62D3F1133F72}" dt="2024-08-28T21:49:31.781" v="3561" actId="478"/>
          <ac:spMkLst>
            <pc:docMk/>
            <pc:sldMk cId="4285668917" sldId="257"/>
            <ac:spMk id="295" creationId="{9E9EEDCC-E568-644E-C082-7F3CA09CFA4A}"/>
          </ac:spMkLst>
        </pc:spChg>
        <pc:spChg chg="add del mod">
          <ac:chgData name="Jakob Frabosilio" userId="a4cd8985-fec4-40e2-9b04-4113e322c883" providerId="ADAL" clId="{5B4C1A71-96B2-45E0-9079-62D3F1133F72}" dt="2024-08-28T21:49:31.781" v="3561" actId="478"/>
          <ac:spMkLst>
            <pc:docMk/>
            <pc:sldMk cId="4285668917" sldId="257"/>
            <ac:spMk id="296" creationId="{69E295EB-7515-5D91-59ED-0D86625C998A}"/>
          </ac:spMkLst>
        </pc:spChg>
        <pc:spChg chg="add del mod">
          <ac:chgData name="Jakob Frabosilio" userId="a4cd8985-fec4-40e2-9b04-4113e322c883" providerId="ADAL" clId="{5B4C1A71-96B2-45E0-9079-62D3F1133F72}" dt="2024-08-28T21:49:31.781" v="3561" actId="478"/>
          <ac:spMkLst>
            <pc:docMk/>
            <pc:sldMk cId="4285668917" sldId="257"/>
            <ac:spMk id="297" creationId="{0F9D00C8-544E-838E-BA66-35D476897EDC}"/>
          </ac:spMkLst>
        </pc:spChg>
        <pc:spChg chg="add del mod">
          <ac:chgData name="Jakob Frabosilio" userId="a4cd8985-fec4-40e2-9b04-4113e322c883" providerId="ADAL" clId="{5B4C1A71-96B2-45E0-9079-62D3F1133F72}" dt="2024-08-28T21:49:31.781" v="3561" actId="478"/>
          <ac:spMkLst>
            <pc:docMk/>
            <pc:sldMk cId="4285668917" sldId="257"/>
            <ac:spMk id="298" creationId="{06BE9F1D-F7A2-82B7-6AFA-04443BCE2C16}"/>
          </ac:spMkLst>
        </pc:spChg>
        <pc:spChg chg="add del mod">
          <ac:chgData name="Jakob Frabosilio" userId="a4cd8985-fec4-40e2-9b04-4113e322c883" providerId="ADAL" clId="{5B4C1A71-96B2-45E0-9079-62D3F1133F72}" dt="2024-08-28T21:49:31.781" v="3561" actId="478"/>
          <ac:spMkLst>
            <pc:docMk/>
            <pc:sldMk cId="4285668917" sldId="257"/>
            <ac:spMk id="299" creationId="{2F7FE83A-78EF-058F-9F27-1C2DECA54222}"/>
          </ac:spMkLst>
        </pc:spChg>
        <pc:spChg chg="add del mod">
          <ac:chgData name="Jakob Frabosilio" userId="a4cd8985-fec4-40e2-9b04-4113e322c883" providerId="ADAL" clId="{5B4C1A71-96B2-45E0-9079-62D3F1133F72}" dt="2024-08-28T21:49:31.781" v="3561" actId="478"/>
          <ac:spMkLst>
            <pc:docMk/>
            <pc:sldMk cId="4285668917" sldId="257"/>
            <ac:spMk id="300" creationId="{703C7219-F452-DB6F-634F-3D7D31235CFD}"/>
          </ac:spMkLst>
        </pc:spChg>
        <pc:spChg chg="add del mod">
          <ac:chgData name="Jakob Frabosilio" userId="a4cd8985-fec4-40e2-9b04-4113e322c883" providerId="ADAL" clId="{5B4C1A71-96B2-45E0-9079-62D3F1133F72}" dt="2024-08-28T21:49:31.781" v="3561" actId="478"/>
          <ac:spMkLst>
            <pc:docMk/>
            <pc:sldMk cId="4285668917" sldId="257"/>
            <ac:spMk id="301" creationId="{91C4C3BC-5B4A-BDFE-D102-DC9A6D7318D5}"/>
          </ac:spMkLst>
        </pc:spChg>
        <pc:spChg chg="add mod">
          <ac:chgData name="Jakob Frabosilio" userId="a4cd8985-fec4-40e2-9b04-4113e322c883" providerId="ADAL" clId="{5B4C1A71-96B2-45E0-9079-62D3F1133F72}" dt="2024-08-28T21:49:25.997" v="3559" actId="1076"/>
          <ac:spMkLst>
            <pc:docMk/>
            <pc:sldMk cId="4285668917" sldId="257"/>
            <ac:spMk id="302" creationId="{6C7F3012-9D0C-911C-55B2-3193B921A4D5}"/>
          </ac:spMkLst>
        </pc:spChg>
        <pc:spChg chg="add mod">
          <ac:chgData name="Jakob Frabosilio" userId="a4cd8985-fec4-40e2-9b04-4113e322c883" providerId="ADAL" clId="{5B4C1A71-96B2-45E0-9079-62D3F1133F72}" dt="2024-08-28T21:49:25.997" v="3559" actId="1076"/>
          <ac:spMkLst>
            <pc:docMk/>
            <pc:sldMk cId="4285668917" sldId="257"/>
            <ac:spMk id="303" creationId="{9F21B835-B89E-4146-04A2-DA0AC4D10742}"/>
          </ac:spMkLst>
        </pc:spChg>
        <pc:spChg chg="add mod">
          <ac:chgData name="Jakob Frabosilio" userId="a4cd8985-fec4-40e2-9b04-4113e322c883" providerId="ADAL" clId="{5B4C1A71-96B2-45E0-9079-62D3F1133F72}" dt="2024-08-28T21:49:25.997" v="3559" actId="1076"/>
          <ac:spMkLst>
            <pc:docMk/>
            <pc:sldMk cId="4285668917" sldId="257"/>
            <ac:spMk id="304" creationId="{8DF4811D-6766-414E-6B8B-EE5C0F4FF717}"/>
          </ac:spMkLst>
        </pc:spChg>
        <pc:spChg chg="add mod">
          <ac:chgData name="Jakob Frabosilio" userId="a4cd8985-fec4-40e2-9b04-4113e322c883" providerId="ADAL" clId="{5B4C1A71-96B2-45E0-9079-62D3F1133F72}" dt="2024-08-28T21:49:25.997" v="3559" actId="1076"/>
          <ac:spMkLst>
            <pc:docMk/>
            <pc:sldMk cId="4285668917" sldId="257"/>
            <ac:spMk id="305" creationId="{662EEA93-6724-0FA2-295A-E0BADC311C95}"/>
          </ac:spMkLst>
        </pc:spChg>
        <pc:spChg chg="add mod">
          <ac:chgData name="Jakob Frabosilio" userId="a4cd8985-fec4-40e2-9b04-4113e322c883" providerId="ADAL" clId="{5B4C1A71-96B2-45E0-9079-62D3F1133F72}" dt="2024-08-28T21:49:25.997" v="3559" actId="1076"/>
          <ac:spMkLst>
            <pc:docMk/>
            <pc:sldMk cId="4285668917" sldId="257"/>
            <ac:spMk id="306" creationId="{D45A0693-F060-0335-359D-4A8FF8AA7B8B}"/>
          </ac:spMkLst>
        </pc:spChg>
        <pc:spChg chg="add mod">
          <ac:chgData name="Jakob Frabosilio" userId="a4cd8985-fec4-40e2-9b04-4113e322c883" providerId="ADAL" clId="{5B4C1A71-96B2-45E0-9079-62D3F1133F72}" dt="2024-08-28T21:49:25.997" v="3559" actId="1076"/>
          <ac:spMkLst>
            <pc:docMk/>
            <pc:sldMk cId="4285668917" sldId="257"/>
            <ac:spMk id="307" creationId="{5F9357F1-CE1A-949A-97B1-ACF1966D7894}"/>
          </ac:spMkLst>
        </pc:spChg>
        <pc:spChg chg="add mod">
          <ac:chgData name="Jakob Frabosilio" userId="a4cd8985-fec4-40e2-9b04-4113e322c883" providerId="ADAL" clId="{5B4C1A71-96B2-45E0-9079-62D3F1133F72}" dt="2024-08-28T21:49:25.997" v="3559" actId="1076"/>
          <ac:spMkLst>
            <pc:docMk/>
            <pc:sldMk cId="4285668917" sldId="257"/>
            <ac:spMk id="308" creationId="{B69E19A7-1097-C808-92E2-538144E9284B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09" creationId="{81B8C65B-D103-F490-CE13-958882FC1C76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10" creationId="{389132A7-B7B9-69E5-F542-069A8CF66924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11" creationId="{9EBC350C-589B-E3FF-2C2D-6D30FE783E70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12" creationId="{E843F652-F5A2-7772-CC70-4A529BE23DA4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13" creationId="{208E14F1-D2FC-DEA2-4BFC-DAC111DD3978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14" creationId="{F008EF63-E8B2-0DA4-F5E6-DD49E0C8333C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15" creationId="{FAB6DEC3-07E7-9772-220B-9BD5F59DC85B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16" creationId="{DEA4DB35-BB9E-5A3E-EFC7-B7337A028F92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17" creationId="{E80EC7CC-648D-626D-772A-26B0822413B6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18" creationId="{2C9C5F72-6457-08CD-5453-5F2E7ED89431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19" creationId="{03617528-1244-E32F-B151-F35BFDED43FB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20" creationId="{AFC01253-36B0-0441-F9FC-39353A8427D9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21" creationId="{A9D09DE5-4355-D1EF-1C5D-318390A7103E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22" creationId="{0E0BF941-AA45-8A00-FA8D-DF0F08179797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23" creationId="{21301DE6-1BD8-ECA1-FF41-5EE89A7ED334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24" creationId="{1403E17F-9ED0-62A5-87F0-39BAF5AAE15F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25" creationId="{74A885A9-4BB8-B558-525E-68C4A7A0C7F3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26" creationId="{E9DC2E89-E1C2-9217-9905-669B597B7C6B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27" creationId="{9E3458D7-7BB5-84EC-315C-0CCC6D4002EC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28" creationId="{18B2A13E-56D7-AF55-2581-5030FCDB1B5F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29" creationId="{2D9ADA1B-F3E4-E7DD-B29A-1194948DDEA5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30" creationId="{E449DB39-9DD5-F529-AB4E-B3D51E11F4EE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31" creationId="{3A715963-5565-925D-23FD-A6E2B2E71C66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32" creationId="{0684F48E-976D-6F00-1BA8-D6E8EDF66253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33" creationId="{12DB5240-E9DC-79F3-4B09-69A748CDBED5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34" creationId="{08670071-5981-F12F-5DC6-CC8600DE0370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35" creationId="{D71F9104-C3A9-7767-1947-9551396E15B9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36" creationId="{25E51D6C-920A-CCC3-5476-0A324254C5DD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37" creationId="{1E157CE4-8178-0DC0-402B-9CE329276240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38" creationId="{88DCA6C9-EA88-7A09-203F-6A4F99CC51FB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39" creationId="{D1CE3666-9BBE-E8D5-D700-02D8478F4569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40" creationId="{0E10AE72-EBDA-120C-22A2-14FEF13D12B7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41" creationId="{DF20D743-F234-7C3B-A1F1-67E861F8E470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42" creationId="{C0A03ED1-B8FF-88EF-5EC6-452FD6EC1C0E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43" creationId="{E2C91CC3-AEC4-F71D-61F5-7142FA8A383F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44" creationId="{7F747DCE-2C48-B0B7-05C5-208E9CF9F776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45" creationId="{CFC82030-B422-5EA6-E4AF-328EE05B6E7A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46" creationId="{435D7CE4-FE73-A5D8-D2EB-D7CD7D05B6FC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47" creationId="{D66051DB-8A7B-43BD-7EAA-556202643B4E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48" creationId="{848F21CA-DD84-46FF-D588-4A958426A20A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49" creationId="{0D51BAA8-E515-5561-31E4-75146439F3F5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50" creationId="{9F723EC8-0D7C-905C-A983-54FCDC994AFF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51" creationId="{8D2BED81-BB47-4D60-C156-5F8502CEDCBC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52" creationId="{D9C96CCA-D836-9809-553D-0C9542B7D6DE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53" creationId="{F92ABEA5-FBD3-4607-8ABE-F46F2684B6BD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54" creationId="{0AA347D8-FEC9-25BE-8DF9-1DCDA9D0C144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55" creationId="{BBDCFA85-F02E-2EBD-39E9-A96193B2766E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56" creationId="{03825751-59CF-B9E9-A3E5-FACC12E2C39A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57" creationId="{E4A090D2-8AAF-7881-4F46-F1884668E55D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58" creationId="{DF7DA54C-B65E-3F40-A991-824A3C50C572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59" creationId="{DBD4EDD4-4D19-884D-1591-FE7669FCA1A9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60" creationId="{E462D4CC-FC76-8B47-852F-7E58CA1E530B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61" creationId="{50422ED8-4F33-5541-8890-E8BE592B6C54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62" creationId="{3CEC78C6-BAA9-614E-65C8-0134608060CB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63" creationId="{DF528D3A-A6CC-FE9C-8562-FBD2307317AC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64" creationId="{3BB132EB-F6D3-BDB0-78C4-57084B9216FC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65" creationId="{1E6C345F-15C4-FFAA-A887-D17067B5D2DE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66" creationId="{ED5BEEA1-9A09-9DC5-44A0-BD7DAD35F843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67" creationId="{BE665D0D-B7C0-B7A7-2AE4-E91C5C0C1D57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68" creationId="{4C211C8B-D5B9-F88F-128D-9331599F0228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69" creationId="{05ED8A4E-2BD9-50B2-716D-565161639287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70" creationId="{A2FE265D-4ECE-1904-BC9B-4D630DA72566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71" creationId="{F098CB6A-0BBA-95B9-1D5D-093B2A976A57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72" creationId="{74071E8A-4767-D75E-BD8C-4E5C90FB2F80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73" creationId="{803AD087-83A9-E96B-6398-BA206A0F867E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74" creationId="{F70E0021-06B8-8BD4-E9D5-8A46B442AE99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75" creationId="{2B2156B2-E075-9C3A-599F-51381D38ABF7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76" creationId="{D0FE53C4-90B3-282A-04B4-D64B5E376DB0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77" creationId="{D19AC622-9029-B248-C43C-DD0899C85BD9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78" creationId="{6283FC80-1347-8EE0-B76A-2139822463C4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79" creationId="{B41B30FC-D3B8-0CC9-78FA-D8B5EB62C328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80" creationId="{7186AEA4-1645-F4C0-2F6E-562CFCC89E46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81" creationId="{D3934FEC-7D21-5DBC-B4E5-80184E8BCF54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82" creationId="{9CA268DD-E638-4EE0-BC62-1BC6117CEE78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83" creationId="{4FB3358F-AA34-6CEE-F4EE-86D2B576B0B8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84" creationId="{EA62EB82-0A3D-57B9-B182-D65467B2DAF2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85" creationId="{D77A21AB-0C43-AEF4-1AC5-4B7AE89D239B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86" creationId="{6F5E1046-A43D-2B42-F8BD-DC0616A5A03C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87" creationId="{356983AB-8F75-E95D-7268-F352F9704123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88" creationId="{64D4C6A6-C66F-D8A8-57F6-813AC8A9BCC8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89" creationId="{C58021E1-B848-8EDF-D16F-E08A0441D121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90" creationId="{F36E9819-45E1-5629-0DC4-C3413502E27B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91" creationId="{45EDDED7-BE89-4230-1472-0199101BFAC0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92" creationId="{0559B1B0-4EAC-41E9-2A1E-0305DB65A256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93" creationId="{5E928F7B-BEBE-68BE-5E89-6ED77B00DB48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94" creationId="{32F79869-85C4-47EC-978B-DEE5493A3839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95" creationId="{EDFD94CC-B774-32CE-454A-09EEFF2C9356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96" creationId="{0A4C8D36-DAE8-2B28-3D79-1A5CC43E0288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97" creationId="{42C0CAE1-736E-0437-8BAD-674ACC52B4F8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98" creationId="{38AFA50B-2824-ED25-6C0F-6DC65C792D3D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99" creationId="{BB5CBABE-7D0E-12B2-8C24-B8033E19728F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00" creationId="{8AF32869-D343-6F53-CC61-57A73B8D6947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01" creationId="{E8536BF4-0686-3BFD-C166-B85ECE850B5C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02" creationId="{27BDE148-42D6-4622-F829-3268EF455F83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03" creationId="{55D405C2-8674-5402-FBCC-437F9CF03A69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04" creationId="{4BEF97D2-F67D-ED05-1364-4CE73DF04C50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05" creationId="{73CCCAC1-C419-12AD-407F-04D7459656A0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06" creationId="{25EE941C-6E6B-2D98-8591-7CEC45BD4AE8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07" creationId="{F255FD4A-A7A5-1E99-A9FD-63AC3A63B4D0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08" creationId="{F1995EC3-1642-894C-DCB5-2C2A3B41B3AA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09" creationId="{6E10325B-22FC-6B18-3FF4-00757CF2A616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10" creationId="{FF1C245D-1905-481C-DE30-243567735DF4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11" creationId="{3474215B-2C4B-6BAC-02C3-2E3FA7A12AEA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12" creationId="{78F353F5-3D89-BD01-0907-F276D198ABAD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13" creationId="{BDB4A3D9-4A5B-7DAE-A229-3B6D87F4EF82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14" creationId="{13708315-F386-2FC2-D66F-B70B8AE52531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15" creationId="{B387383F-3B9A-DF32-29DB-01EE9757C941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16" creationId="{16D4704A-AA86-ED3F-CD0C-62378D153B9D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17" creationId="{EDCE28C6-37B8-7A6C-0A0E-7F2BCAA9E0A3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18" creationId="{54977764-67FB-C4BB-CD70-119BEEF41FFD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19" creationId="{FE3D893C-01A0-6398-9D74-27B8FDEEC121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20" creationId="{7EF51A85-EBF8-577A-0348-E32EFD32693B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21" creationId="{4C33117B-82AA-3109-88C1-4600A2E52284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22" creationId="{6A3FB536-2542-95B7-3E0C-D325118241FB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23" creationId="{5EC91C94-103F-798E-9291-6C8A7AD123AF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24" creationId="{C6C0C177-36FE-1274-D1C9-C3C6B50A35AB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25" creationId="{D1B4DC4E-3614-4126-CCAE-DBF87A127F58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26" creationId="{4B4967F2-0BA3-DB35-50AD-2EDD7B4D6003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27" creationId="{964CBA60-5591-B671-4560-1AE95BC89E27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28" creationId="{F56A353F-E08A-1099-115D-0A3444BF5544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29" creationId="{6FE68C03-8A19-2AD6-CEF3-66BFE84150AA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30" creationId="{8C0EFD7E-5C2F-D8C0-9180-C3BF47ACB7AD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31" creationId="{CAD6D259-B6C3-0169-95B8-450D7073BA01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32" creationId="{CD361852-4B28-5A1F-FE03-6B737D2B9611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33" creationId="{6F34F2EA-D1C4-9560-9DDE-281027A36C50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34" creationId="{4A69EBE5-6890-11DA-DD67-AF628A306D43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35" creationId="{D96A47D2-FA51-8FBB-2607-E30407D9F74B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36" creationId="{1BE5ED7A-C4DB-322C-ACDE-DEAA9AFCC710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37" creationId="{702E7E6C-15A5-E17A-0959-C7C6AE8CEF9E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38" creationId="{E6D54290-83E5-5E17-8365-A0DE35869615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39" creationId="{A27B3FDE-2947-883B-6998-9EC3299ED089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40" creationId="{0A7439DC-02D4-35E7-CB1A-1DD16B2E5457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41" creationId="{709AD83B-F99F-1A51-BE6C-EE0D18C450E8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42" creationId="{467FC6A3-D681-8370-AF30-D1CF50742C04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43" creationId="{4A030974-FF1A-4A2B-6A67-B69DE3320796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44" creationId="{4DB79A18-B45B-4C51-AB51-8A6B284570F4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45" creationId="{13650C8A-1499-0244-EE55-4DA630856073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46" creationId="{8A67A8B4-3DFA-4ED2-2600-5DBA39335E7D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47" creationId="{46874556-C78B-B3E4-7D28-F51BFC877304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48" creationId="{A3B26C52-A028-3A0C-573C-21D28EF8E22F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49" creationId="{225A3B14-DA5E-A01E-907C-AA9C2E777BCB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50" creationId="{FE3F7720-4198-D374-43F3-44BB89C5FEBB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51" creationId="{5B9F34CA-655D-5ECE-04DC-21CD937664AB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52" creationId="{031F3931-CE85-F6E6-5E95-B6D5083BA5DD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53" creationId="{DD3C22E0-B98B-A9D1-C514-08A912022E9B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54" creationId="{9BE1C1F1-63F6-3939-AB8D-A227525B5E64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55" creationId="{8844C131-8A35-7DEE-861A-77DC66C40BC0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56" creationId="{62F4402A-24AF-B92F-9A1A-43FFECC3C9E2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57" creationId="{185F4E97-C6C0-4BE6-472A-9A429F8A3CA8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58" creationId="{378234AC-D3FD-E7A7-4951-6BB025161B87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59" creationId="{15341656-B5F9-F3F0-5FA4-D8EAD318D961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60" creationId="{6FAD191F-C3CB-D2EA-4A4C-68FEBDBE9AD7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61" creationId="{A7A0C7A7-700A-7CF4-8259-057FF269A3A5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62" creationId="{0BD9993B-A8F7-9F3F-FC4E-469E557A99BD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63" creationId="{D70E1DB5-261A-EA9E-2DF0-F21DBBEEA0BE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64" creationId="{E5641DC8-144C-6954-D3F1-A1D4FD5071F3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65" creationId="{4B4F6492-E506-9793-8D48-9A0B37D0D156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66" creationId="{6D4AA562-2D11-0C3E-B538-1DEBFEDD4C63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67" creationId="{A020FC5E-EC00-3D4D-B700-6775BD75BA31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68" creationId="{BBCCF830-8BCD-9F82-9954-0AD6B9C51042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69" creationId="{ABB8EAE3-B6CF-C975-E814-E7A5B690E423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70" creationId="{B225A426-4659-1FF9-B5E4-33B7DA7E9EB1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71" creationId="{DDD2DEFB-49A5-EA7F-ABEC-55D334C9E526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72" creationId="{B4CF46F4-00A3-0A7D-972D-219E6345BB81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73" creationId="{527DA837-392C-29AD-1B84-F99D26661874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74" creationId="{FDD06044-5304-E39C-72BC-94116E822475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75" creationId="{882D004A-2A3E-42A3-439F-1F8B4D581DEA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76" creationId="{2528CC85-ECE7-4E81-85B3-C79093EAEC1C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77" creationId="{2B4A39DA-5368-704E-85A6-42DA8C49B91D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78" creationId="{2FA08A0C-600B-8804-4050-05A0B1EC6D60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79" creationId="{C8E53883-D9DD-C258-BE0B-3F19105C4A9B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80" creationId="{936D8B1D-B55C-C016-E150-5D4BBB8A474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81" creationId="{C2BD8F6B-2EA7-7EEB-AEFC-C0994F1124C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82" creationId="{90E0E867-456D-7658-71CD-77FA01B0CE95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83" creationId="{52A4EF59-51E4-2CC0-652C-0044644AE35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84" creationId="{9ED42E4F-51FF-4FBC-6794-2B3D316D67C8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85" creationId="{4BE76200-8FFC-5AB3-9F25-18F8285B118A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86" creationId="{7CFD3DD3-59E3-EC2B-D69A-0773814F1C2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87" creationId="{9177CACE-C67E-E875-6814-7EE158EC2602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88" creationId="{169435F3-E317-8A5E-77C9-DCA84338D9E0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89" creationId="{295DA8D5-31EF-6050-5C20-BE292D4D4129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90" creationId="{3C82BB17-3A9E-2DEB-85A3-659F78F8EAED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91" creationId="{87D24980-3A26-CBDD-BE7F-95156E22C35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92" creationId="{8F4568E2-4935-249A-97CA-D5F81312DE7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93" creationId="{C0867441-8303-2747-FAF6-AC7B86E2EC63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94" creationId="{AA8040F5-9BC2-8346-6587-6838E1CEF1F9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95" creationId="{CF90B98F-45FC-6824-D8E9-7BD83880666A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96" creationId="{8E9AB830-A657-B1C5-55A3-AC3FDA3E8DD1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97" creationId="{0DF1A8BB-0A72-AA3D-9B8F-3A6626D9C00B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98" creationId="{82733B52-5FA2-854A-44E5-B31310BEE3A1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99" creationId="{90229EF1-649B-9141-9F81-CBB19BB991DC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00" creationId="{E595395D-0DD7-578D-3AFF-023BAC343403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01" creationId="{A8AAEFF7-5BDD-72B4-BD01-33D8A3E31FBD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02" creationId="{C37B239B-6927-E442-70CE-0F4E2420BC0E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03" creationId="{117F8DE1-8643-84E3-8DD7-5EC31C18DF40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04" creationId="{5549157C-DC83-C6CF-697C-BFC5699655E0}"/>
          </ac:spMkLst>
        </pc:spChg>
        <pc:spChg chg="add del mod">
          <ac:chgData name="Jakob Frabosilio" userId="a4cd8985-fec4-40e2-9b04-4113e322c883" providerId="ADAL" clId="{5B4C1A71-96B2-45E0-9079-62D3F1133F72}" dt="2024-08-28T23:51:18.297" v="11703" actId="478"/>
          <ac:spMkLst>
            <pc:docMk/>
            <pc:sldMk cId="4285668917" sldId="257"/>
            <ac:spMk id="505" creationId="{98002885-5328-8132-128D-3276414373BE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06" creationId="{B82B79F2-DF5A-4D04-C50A-50BE360B40DC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07" creationId="{33B1CAE6-57AE-5BD0-4CA6-34DCAA1102B6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08" creationId="{56C65221-7BB2-0967-3709-C0FA91F33FEE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09" creationId="{361E67BB-B9BA-903B-F64D-FB65EEB52515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10" creationId="{51ABD0F2-C403-61F1-7622-9752B0D9B242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11" creationId="{0FB374D1-CC54-324E-4263-BF432B0B3691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12" creationId="{3121A789-8ABC-7A16-A4DD-0C79742A78F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13" creationId="{A91CBF2C-7214-B689-9A6B-335A14E7E49E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14" creationId="{7993FF1F-48AD-9455-1029-E010F8C93E76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15" creationId="{C9C395A9-DEF5-4569-CED6-6FBD13D5E67D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16" creationId="{1E8AC543-513E-3136-4D28-DC0AC4DF058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17" creationId="{7D6A6199-C81E-3C06-49F1-9C8C4667C639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18" creationId="{F1F25FAA-A752-4CC5-CBB1-AC40DA885ABD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19" creationId="{499DBA75-1DCC-673F-2F3D-D587933C845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20" creationId="{F04A22CD-F54B-0316-2E08-42A7CFEC340B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21" creationId="{29300352-8E18-47F1-7F2E-CE0C1F48A238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22" creationId="{8EB2E208-CDB3-24D8-1591-0944C9EEB2CC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23" creationId="{5D38D1CB-BB88-B5F7-DF81-4BCEB40D7D40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24" creationId="{09A3674D-BF99-114F-9037-2F3A4AADA5A6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25" creationId="{E7BB8CB1-34C3-7E4D-D803-880E3FEA1C64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26" creationId="{47674EE5-8474-FA8B-56BF-B5F8DC7B4768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27" creationId="{3C67A4A9-B654-3138-4026-633FF365BB75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28" creationId="{C42A22CE-A915-BB0B-44AF-1BE11B727F5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29" creationId="{D6B570DF-1415-DC81-5CB0-D3B870B8D551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30" creationId="{83B31B36-08F5-C5CC-C721-F3F6AC91E723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31" creationId="{9A94DF44-18DF-13C8-B228-73A237CEB141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32" creationId="{AC2E5F4D-32B0-7EF0-276B-12196A973606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33" creationId="{B5B0AA11-FF95-BA7C-FFD5-3AD803FB0635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34" creationId="{525DFDFE-72F9-3EBA-5CD6-B28E6971D07F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35" creationId="{83BFBBF3-F1B0-6CF6-DB93-2B578141757C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36" creationId="{2F24AD6B-EA35-82B1-473F-08815C893D0A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37" creationId="{97C6B2E9-5BB9-5A97-8D5B-C730102B8D7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38" creationId="{52180846-7DBA-27B8-7C87-43D78BFF5AF0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39" creationId="{7FB7063A-8E1B-EBB0-56F3-2AFC99B873DA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40" creationId="{F9882F09-BC20-E275-00F5-4D246663159A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41" creationId="{D2AE444F-97E1-AFF6-7CC9-E8E4500D137C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42" creationId="{0F30102A-ECCB-E224-3484-389F16433C8A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43" creationId="{02087EBE-FD7C-5A37-14B6-E85DC572D656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44" creationId="{7032CB0A-A96C-0C94-844E-E55B2DC76FEA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45" creationId="{CE641334-4281-C207-E8AB-E0081947B48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46" creationId="{209347A6-333D-7AAA-C609-0D7D985BB7C4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47" creationId="{CE04450E-09C3-17EC-AF12-071E7408022A}"/>
          </ac:spMkLst>
        </pc:spChg>
        <pc:spChg chg="add del mod">
          <ac:chgData name="Jakob Frabosilio" userId="a4cd8985-fec4-40e2-9b04-4113e322c883" providerId="ADAL" clId="{5B4C1A71-96B2-45E0-9079-62D3F1133F72}" dt="2024-08-28T23:51:44.307" v="11708" actId="478"/>
          <ac:spMkLst>
            <pc:docMk/>
            <pc:sldMk cId="4285668917" sldId="257"/>
            <ac:spMk id="548" creationId="{B5F0282B-6561-CD0F-B660-76ECC9BC52AD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49" creationId="{17CF8080-4B61-A20D-8FBD-13A4A219E43F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50" creationId="{0955284C-5FED-D582-BFC1-5BEB5F565F5A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51" creationId="{1CEA4BE4-F832-E267-1477-B5083D16D2D1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52" creationId="{1F77E201-CF1E-4765-809E-ADAC0A5E00E3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53" creationId="{E8662E98-1153-4F95-98C9-5C921E3C3B74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54" creationId="{403DC0FA-7B41-1B82-DF3B-996CE11C5815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555" creationId="{28318A66-FD75-301B-0F3B-49CE521A02D8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56" creationId="{EE533843-B9CA-313F-DADD-469B9AF29E8C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57" creationId="{4BA2066E-8926-3A61-FFB2-EC58A92AF34D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58" creationId="{92A954C1-78D8-6D18-6AEE-F36EC97735C9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59" creationId="{664A5D8F-A79C-3B55-32F7-91857EE02BC8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60" creationId="{B39F9F1D-7381-9075-DFC8-F9DF2C6D3A99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61" creationId="{45BB9722-D263-753F-EC6C-873458FEAC14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562" creationId="{A61D334B-F29E-A291-C863-B11F287688F5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63" creationId="{4524BD4B-656E-815D-256F-BE8993F1030F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64" creationId="{00A054E9-F897-B076-FF18-0CC3156AD19F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65" creationId="{CCB00669-FE04-ED3D-B7C5-7F091BE883A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66" creationId="{BB109C8A-8A13-5CB9-5C1F-BD6DD0836952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67" creationId="{03B355BA-3A6A-ECBA-67DE-5E4D3B8A11D4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68" creationId="{D678B8E5-AA5B-3714-D2D4-8FDE863F4D9B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569" creationId="{F682CB14-6F2B-063E-64B3-C41A18BF23A0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70" creationId="{88030597-F05B-4B7C-CE48-9B9A2B99D599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71" creationId="{686212B6-9268-3456-63EE-D866D478570B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72" creationId="{2FB7A276-F8E7-3FB8-0AD6-4CD6E8F77BB5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73" creationId="{D8AA69B3-3984-DC2B-D4F7-0C11456EEB6B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74" creationId="{FD3C3D38-8363-C169-3C66-572F6329E431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75" creationId="{2B244B92-EC40-5A9C-5258-87284B639BD0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576" creationId="{34CE5E60-D061-5A28-258C-D4CAA6E743BB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77" creationId="{C3AB552B-40EA-2249-1C85-C144394A7D1D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78" creationId="{1E443D97-3C39-437A-58C6-3583B03B020E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79" creationId="{AA2A7908-932C-DB38-49B3-10694997AE92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80" creationId="{905D73CC-D20F-544D-BBE0-618AE0C0F23E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81" creationId="{43FCF1D4-EBCA-5FC0-E9CF-8ADD0AE4858F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82" creationId="{1DEDA2A2-DD4A-D13B-DD38-640FC07EF121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583" creationId="{03E2DDE8-DF8F-93DE-C285-11C0B406122D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84" creationId="{CD9BE3FC-3635-9D2B-9411-4DF7910B8D18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85" creationId="{E1657847-B873-1F97-C5FE-9077C722EB4C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86" creationId="{AB1F0BF7-A699-FEF3-3949-0BA2E9EEC23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87" creationId="{7C9C26BA-C679-4F59-3175-EE345C6ABA81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88" creationId="{AD4AC4B1-0AB9-764C-100D-9B8A8B6D0B56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89" creationId="{D8619411-CDFA-A5AF-7D14-CB66E8AACDA2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590" creationId="{1AA29C9D-E38E-560D-7970-0EF047059C0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91" creationId="{14E49FD0-D654-D111-13CF-7991A9FEC775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92" creationId="{8F5841DA-E89D-5E64-9879-902CDF44E87C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93" creationId="{DBBDD63E-E4D3-FDCB-9053-60E4F09DBD38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94" creationId="{B370C846-9C36-52F0-11BB-BA2C4A8425D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95" creationId="{1DE621E7-A836-3891-C77A-4A865FF38ECC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96" creationId="{D603397D-68D0-064B-B682-2F72F6BE491B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597" creationId="{97F4A78D-0F59-1670-4ECB-4423E50CECD2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98" creationId="{4803DC89-9E3E-7479-9CF0-D25F3BEB3EC3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99" creationId="{497638B7-7969-B09D-5D6A-B84BE3B5EF7D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00" creationId="{A32A6A51-1F37-2A38-60B4-BFE962EC609B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01" creationId="{3F2254B9-B3D8-5AD3-7244-D02084127CB2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02" creationId="{A6AC866C-2AC0-DAE1-F7BD-62E0B757E906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603" creationId="{F1AE1C1F-ED56-DCB7-6BCA-6A67832DE4D8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604" creationId="{9840ADE7-6281-3492-332F-F2146BC429E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05" creationId="{6583B5BC-FF6F-0B9A-5939-DA0EF7F3F799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06" creationId="{785CEB4F-FAB7-4675-DE4C-9D77B931C7EE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07" creationId="{7F3669FA-7670-3570-38C8-95D102A9C8A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08" creationId="{30CA5D5D-841E-2C5F-7829-A60D9FE99FF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09" creationId="{B15639BC-5E63-38BE-011C-E1453D179AC9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610" creationId="{DEAF4C6F-85A7-3DA9-FDB6-A1E3AC4A957E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611" creationId="{08045C7B-3E36-843C-14E2-AC33FB627575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12" creationId="{225FB024-3356-E98C-5D73-F980E7105403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13" creationId="{AD3D503D-CD24-F36D-6119-891FE5A0DE9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14" creationId="{429A0622-FDF8-66D2-7FE3-AC2418531326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15" creationId="{A48DE56F-F79E-AF5D-ACEA-FC26423FD666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16" creationId="{8222D2B3-D064-2211-BEA8-7F4A9DCE34D8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617" creationId="{13FF4AAC-F970-1BDF-02EE-78F73837C6C6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618" creationId="{5371B4E6-71AF-7C2E-BE6E-6A1511E5F0C0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19" creationId="{337066DE-68D7-9397-43EE-4E54189EF4B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20" creationId="{953EBEC3-85A7-4B03-9B4A-A175559D108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21" creationId="{4B3AABE8-4611-2167-DB7E-CCA2DACD1311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22" creationId="{A8C55420-B761-8637-D0FE-E93C0DBBEDC3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23" creationId="{CCE300B8-6987-D096-CC3F-9425979EF693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624" creationId="{F92017EF-DFD7-9A43-17D2-83C36E85C4A2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625" creationId="{575D5450-9A42-8BE3-3C0E-A2646399B65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26" creationId="{9C7B5AC0-B5E3-EE29-935F-C54FD65551C5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27" creationId="{09C00B89-C4D5-9A69-C456-DD413A213C21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28" creationId="{F1A752C3-94F8-FF6F-B033-5AAA797B7E5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29" creationId="{0C5784D4-B852-23C5-D90E-BCD21DD6FBA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30" creationId="{EDF8328F-6220-D0AC-7FCB-9D7603C20AAC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631" creationId="{50E15F09-6A54-DA4E-80B3-42D529DA07C6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632" creationId="{9C6F439A-8478-463E-1A29-5DB2906BEB11}"/>
          </ac:spMkLst>
        </pc:spChg>
        <pc:spChg chg="add del mod">
          <ac:chgData name="Jakob Frabosilio" userId="a4cd8985-fec4-40e2-9b04-4113e322c883" providerId="ADAL" clId="{5B4C1A71-96B2-45E0-9079-62D3F1133F72}" dt="2024-08-29T07:45:18.784" v="29094" actId="478"/>
          <ac:spMkLst>
            <pc:docMk/>
            <pc:sldMk cId="4285668917" sldId="257"/>
            <ac:spMk id="633" creationId="{022C8092-12A5-D6D6-CAA7-7EE19ED6608A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34" creationId="{8EBB9509-789F-FF36-1289-E597C1FACCBE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35" creationId="{9980AD3E-812E-68E8-F341-E7DC3026DD8D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36" creationId="{FD092635-D6C5-3D61-CFF0-0593BDF94A26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37" creationId="{1036A393-597B-9DBC-88F2-2FCD91AC4C00}"/>
          </ac:spMkLst>
        </pc:spChg>
        <pc:spChg chg="add mod">
          <ac:chgData name="Jakob Frabosilio" userId="a4cd8985-fec4-40e2-9b04-4113e322c883" providerId="ADAL" clId="{5B4C1A71-96B2-45E0-9079-62D3F1133F72}" dt="2024-08-28T23:51:29.795" v="11707" actId="1076"/>
          <ac:spMkLst>
            <pc:docMk/>
            <pc:sldMk cId="4285668917" sldId="257"/>
            <ac:spMk id="638" creationId="{0CBFD295-BB88-91A9-7037-39FCA7534875}"/>
          </ac:spMkLst>
        </pc:spChg>
        <pc:spChg chg="add mod">
          <ac:chgData name="Jakob Frabosilio" userId="a4cd8985-fec4-40e2-9b04-4113e322c883" providerId="ADAL" clId="{5B4C1A71-96B2-45E0-9079-62D3F1133F72}" dt="2024-08-28T23:51:58.287" v="11711" actId="1076"/>
          <ac:spMkLst>
            <pc:docMk/>
            <pc:sldMk cId="4285668917" sldId="257"/>
            <ac:spMk id="639" creationId="{A3888C61-50BB-56F9-E071-74AAB733FD32}"/>
          </ac:spMkLst>
        </pc:spChg>
        <pc:spChg chg="add mod">
          <ac:chgData name="Jakob Frabosilio" userId="a4cd8985-fec4-40e2-9b04-4113e322c883" providerId="ADAL" clId="{5B4C1A71-96B2-45E0-9079-62D3F1133F72}" dt="2024-08-29T07:45:25.479" v="29095" actId="1076"/>
          <ac:spMkLst>
            <pc:docMk/>
            <pc:sldMk cId="4285668917" sldId="257"/>
            <ac:spMk id="640" creationId="{0418DB98-9603-22D3-8A32-744520B566D2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41" creationId="{B3C3E65B-869B-1ED0-8EBB-2ED9AF8D9178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42" creationId="{1E811A74-215B-4F30-32D8-69DCEF2F418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43" creationId="{A228F296-B167-3F31-9712-B2136C2FB26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44" creationId="{9D35249A-BEC1-6106-16C9-E6487878AE3E}"/>
          </ac:spMkLst>
        </pc:spChg>
      </pc:sldChg>
      <pc:sldChg chg="addSp delSp modSp mod">
        <pc:chgData name="Jakob Frabosilio" userId="a4cd8985-fec4-40e2-9b04-4113e322c883" providerId="ADAL" clId="{5B4C1A71-96B2-45E0-9079-62D3F1133F72}" dt="2024-08-29T07:45:42.031" v="29097" actId="207"/>
        <pc:sldMkLst>
          <pc:docMk/>
          <pc:sldMk cId="2730191626" sldId="259"/>
        </pc:sldMkLst>
        <pc:spChg chg="mod">
          <ac:chgData name="Jakob Frabosilio" userId="a4cd8985-fec4-40e2-9b04-4113e322c883" providerId="ADAL" clId="{5B4C1A71-96B2-45E0-9079-62D3F1133F72}" dt="2024-08-28T21:03:53.810" v="622" actId="948"/>
          <ac:spMkLst>
            <pc:docMk/>
            <pc:sldMk cId="2730191626" sldId="259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7:35:47.547" v="29036"/>
          <ac:spMkLst>
            <pc:docMk/>
            <pc:sldMk cId="2730191626" sldId="259"/>
            <ac:spMk id="3" creationId="{2C1C36DD-D8A2-FAF2-8C8D-DF7F74487063}"/>
          </ac:spMkLst>
        </pc:spChg>
        <pc:spChg chg="mod">
          <ac:chgData name="Jakob Frabosilio" userId="a4cd8985-fec4-40e2-9b04-4113e322c883" providerId="ADAL" clId="{5B4C1A71-96B2-45E0-9079-62D3F1133F72}" dt="2024-08-28T21:03:53.810" v="622" actId="948"/>
          <ac:spMkLst>
            <pc:docMk/>
            <pc:sldMk cId="2730191626" sldId="259"/>
            <ac:spMk id="4" creationId="{F73AAB41-A6A5-1DA7-CE12-BCCFEE5F093A}"/>
          </ac:spMkLst>
        </pc:spChg>
        <pc:spChg chg="add">
          <ac:chgData name="Jakob Frabosilio" userId="a4cd8985-fec4-40e2-9b04-4113e322c883" providerId="ADAL" clId="{5B4C1A71-96B2-45E0-9079-62D3F1133F72}" dt="2024-08-28T20:58:38.024" v="385"/>
          <ac:spMkLst>
            <pc:docMk/>
            <pc:sldMk cId="2730191626" sldId="259"/>
            <ac:spMk id="7" creationId="{CF528779-6DD1-6429-8AAF-0E5135F26372}"/>
          </ac:spMkLst>
        </pc:spChg>
        <pc:spChg chg="add del mod">
          <ac:chgData name="Jakob Frabosilio" userId="a4cd8985-fec4-40e2-9b04-4113e322c883" providerId="ADAL" clId="{5B4C1A71-96B2-45E0-9079-62D3F1133F72}" dt="2024-08-28T21:35:52.712" v="3346" actId="478"/>
          <ac:spMkLst>
            <pc:docMk/>
            <pc:sldMk cId="2730191626" sldId="259"/>
            <ac:spMk id="12" creationId="{7CB46366-0AD1-2DD5-1EA3-988EE3643771}"/>
          </ac:spMkLst>
        </pc:spChg>
        <pc:spChg chg="add del mod">
          <ac:chgData name="Jakob Frabosilio" userId="a4cd8985-fec4-40e2-9b04-4113e322c883" providerId="ADAL" clId="{5B4C1A71-96B2-45E0-9079-62D3F1133F72}" dt="2024-08-28T21:35:52.712" v="3346" actId="478"/>
          <ac:spMkLst>
            <pc:docMk/>
            <pc:sldMk cId="2730191626" sldId="259"/>
            <ac:spMk id="13" creationId="{F707A8AA-444B-647D-2C50-57C6D6111301}"/>
          </ac:spMkLst>
        </pc:spChg>
        <pc:spChg chg="add del mod">
          <ac:chgData name="Jakob Frabosilio" userId="a4cd8985-fec4-40e2-9b04-4113e322c883" providerId="ADAL" clId="{5B4C1A71-96B2-45E0-9079-62D3F1133F72}" dt="2024-08-28T21:35:52.712" v="3346" actId="478"/>
          <ac:spMkLst>
            <pc:docMk/>
            <pc:sldMk cId="2730191626" sldId="259"/>
            <ac:spMk id="14" creationId="{C6E7B524-E4B6-229F-0170-D02568C5187E}"/>
          </ac:spMkLst>
        </pc:spChg>
        <pc:spChg chg="add del mod">
          <ac:chgData name="Jakob Frabosilio" userId="a4cd8985-fec4-40e2-9b04-4113e322c883" providerId="ADAL" clId="{5B4C1A71-96B2-45E0-9079-62D3F1133F72}" dt="2024-08-28T21:35:52.712" v="3346" actId="478"/>
          <ac:spMkLst>
            <pc:docMk/>
            <pc:sldMk cId="2730191626" sldId="259"/>
            <ac:spMk id="15" creationId="{7FAC2465-15F2-1F24-2FA6-53E6F019F4A1}"/>
          </ac:spMkLst>
        </pc:spChg>
        <pc:spChg chg="add del mod">
          <ac:chgData name="Jakob Frabosilio" userId="a4cd8985-fec4-40e2-9b04-4113e322c883" providerId="ADAL" clId="{5B4C1A71-96B2-45E0-9079-62D3F1133F72}" dt="2024-08-28T21:35:52.712" v="3346" actId="478"/>
          <ac:spMkLst>
            <pc:docMk/>
            <pc:sldMk cId="2730191626" sldId="259"/>
            <ac:spMk id="16" creationId="{0FD0F8FA-0112-AD0B-505D-2DED88607234}"/>
          </ac:spMkLst>
        </pc:spChg>
        <pc:spChg chg="add del mod">
          <ac:chgData name="Jakob Frabosilio" userId="a4cd8985-fec4-40e2-9b04-4113e322c883" providerId="ADAL" clId="{5B4C1A71-96B2-45E0-9079-62D3F1133F72}" dt="2024-08-28T21:35:52.712" v="3346" actId="478"/>
          <ac:spMkLst>
            <pc:docMk/>
            <pc:sldMk cId="2730191626" sldId="259"/>
            <ac:spMk id="17" creationId="{EAE97BA7-33C7-A29A-D696-299387EC41EA}"/>
          </ac:spMkLst>
        </pc:spChg>
        <pc:spChg chg="add del mod">
          <ac:chgData name="Jakob Frabosilio" userId="a4cd8985-fec4-40e2-9b04-4113e322c883" providerId="ADAL" clId="{5B4C1A71-96B2-45E0-9079-62D3F1133F72}" dt="2024-08-28T21:35:52.712" v="3346" actId="478"/>
          <ac:spMkLst>
            <pc:docMk/>
            <pc:sldMk cId="2730191626" sldId="259"/>
            <ac:spMk id="18" creationId="{2D29CDD2-D96A-EADB-5929-7CFCC020FC47}"/>
          </ac:spMkLst>
        </pc:spChg>
        <pc:spChg chg="add del mod">
          <ac:chgData name="Jakob Frabosilio" userId="a4cd8985-fec4-40e2-9b04-4113e322c883" providerId="ADAL" clId="{5B4C1A71-96B2-45E0-9079-62D3F1133F72}" dt="2024-08-28T21:35:52.712" v="3346" actId="478"/>
          <ac:spMkLst>
            <pc:docMk/>
            <pc:sldMk cId="2730191626" sldId="259"/>
            <ac:spMk id="19" creationId="{C07F776A-5925-1DA2-ADD9-C88558C644CC}"/>
          </ac:spMkLst>
        </pc:spChg>
        <pc:spChg chg="add del mod">
          <ac:chgData name="Jakob Frabosilio" userId="a4cd8985-fec4-40e2-9b04-4113e322c883" providerId="ADAL" clId="{5B4C1A71-96B2-45E0-9079-62D3F1133F72}" dt="2024-08-28T21:53:01.101" v="3589" actId="478"/>
          <ac:spMkLst>
            <pc:docMk/>
            <pc:sldMk cId="2730191626" sldId="259"/>
            <ac:spMk id="20" creationId="{2AD8E073-3EAE-BFE0-9519-551E28999C61}"/>
          </ac:spMkLst>
        </pc:spChg>
        <pc:spChg chg="add del mod">
          <ac:chgData name="Jakob Frabosilio" userId="a4cd8985-fec4-40e2-9b04-4113e322c883" providerId="ADAL" clId="{5B4C1A71-96B2-45E0-9079-62D3F1133F72}" dt="2024-08-28T21:53:01.101" v="3589" actId="478"/>
          <ac:spMkLst>
            <pc:docMk/>
            <pc:sldMk cId="2730191626" sldId="259"/>
            <ac:spMk id="21" creationId="{F47A20D5-25B3-79D5-0505-20F2FA8AD79E}"/>
          </ac:spMkLst>
        </pc:spChg>
        <pc:spChg chg="add del mod">
          <ac:chgData name="Jakob Frabosilio" userId="a4cd8985-fec4-40e2-9b04-4113e322c883" providerId="ADAL" clId="{5B4C1A71-96B2-45E0-9079-62D3F1133F72}" dt="2024-08-28T21:53:01.101" v="3589" actId="478"/>
          <ac:spMkLst>
            <pc:docMk/>
            <pc:sldMk cId="2730191626" sldId="259"/>
            <ac:spMk id="22" creationId="{0E32045E-E5BE-E6BE-0848-9BA3B1B9A908}"/>
          </ac:spMkLst>
        </pc:spChg>
        <pc:spChg chg="add del mod">
          <ac:chgData name="Jakob Frabosilio" userId="a4cd8985-fec4-40e2-9b04-4113e322c883" providerId="ADAL" clId="{5B4C1A71-96B2-45E0-9079-62D3F1133F72}" dt="2024-08-28T21:53:01.101" v="3589" actId="478"/>
          <ac:spMkLst>
            <pc:docMk/>
            <pc:sldMk cId="2730191626" sldId="259"/>
            <ac:spMk id="23" creationId="{10CA62CE-A04D-D5B8-ADC8-5DC0D2D16BFC}"/>
          </ac:spMkLst>
        </pc:spChg>
        <pc:spChg chg="add del mod">
          <ac:chgData name="Jakob Frabosilio" userId="a4cd8985-fec4-40e2-9b04-4113e322c883" providerId="ADAL" clId="{5B4C1A71-96B2-45E0-9079-62D3F1133F72}" dt="2024-08-28T21:53:01.101" v="3589" actId="478"/>
          <ac:spMkLst>
            <pc:docMk/>
            <pc:sldMk cId="2730191626" sldId="259"/>
            <ac:spMk id="24" creationId="{FFFD1323-8787-CF93-2477-D7751F972301}"/>
          </ac:spMkLst>
        </pc:spChg>
        <pc:spChg chg="add del mod">
          <ac:chgData name="Jakob Frabosilio" userId="a4cd8985-fec4-40e2-9b04-4113e322c883" providerId="ADAL" clId="{5B4C1A71-96B2-45E0-9079-62D3F1133F72}" dt="2024-08-28T21:53:01.101" v="3589" actId="478"/>
          <ac:spMkLst>
            <pc:docMk/>
            <pc:sldMk cId="2730191626" sldId="259"/>
            <ac:spMk id="25" creationId="{A84E5420-9489-4E01-91B9-5AF6C7D54DE1}"/>
          </ac:spMkLst>
        </pc:spChg>
        <pc:spChg chg="add del mod">
          <ac:chgData name="Jakob Frabosilio" userId="a4cd8985-fec4-40e2-9b04-4113e322c883" providerId="ADAL" clId="{5B4C1A71-96B2-45E0-9079-62D3F1133F72}" dt="2024-08-28T21:53:01.101" v="3589" actId="478"/>
          <ac:spMkLst>
            <pc:docMk/>
            <pc:sldMk cId="2730191626" sldId="259"/>
            <ac:spMk id="26" creationId="{C29280CE-48B9-6763-6037-F54E69413157}"/>
          </ac:spMkLst>
        </pc:spChg>
        <pc:spChg chg="add mod">
          <ac:chgData name="Jakob Frabosilio" userId="a4cd8985-fec4-40e2-9b04-4113e322c883" providerId="ADAL" clId="{5B4C1A71-96B2-45E0-9079-62D3F1133F72}" dt="2024-08-28T23:52:22.039" v="11712"/>
          <ac:spMkLst>
            <pc:docMk/>
            <pc:sldMk cId="2730191626" sldId="259"/>
            <ac:spMk id="27" creationId="{F43922D1-1AC5-4293-A984-40903D96F2A3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28" creationId="{C968D851-7F88-C2B9-6297-92B07EDF6DD6}"/>
          </ac:spMkLst>
        </pc:spChg>
        <pc:spChg chg="add mod">
          <ac:chgData name="Jakob Frabosilio" userId="a4cd8985-fec4-40e2-9b04-4113e322c883" providerId="ADAL" clId="{5B4C1A71-96B2-45E0-9079-62D3F1133F72}" dt="2024-08-28T23:52:52.402" v="11716" actId="207"/>
          <ac:spMkLst>
            <pc:docMk/>
            <pc:sldMk cId="2730191626" sldId="259"/>
            <ac:spMk id="29" creationId="{A2038637-0822-03E4-A172-32EEA6A68A0A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30" creationId="{B2FDC2F2-9FB3-4953-6077-CE7EFBDD1267}"/>
          </ac:spMkLst>
        </pc:spChg>
        <pc:spChg chg="add mod">
          <ac:chgData name="Jakob Frabosilio" userId="a4cd8985-fec4-40e2-9b04-4113e322c883" providerId="ADAL" clId="{5B4C1A71-96B2-45E0-9079-62D3F1133F72}" dt="2024-08-28T23:52:56.799" v="11717" actId="207"/>
          <ac:spMkLst>
            <pc:docMk/>
            <pc:sldMk cId="2730191626" sldId="259"/>
            <ac:spMk id="31" creationId="{CFDE2847-5A42-825D-3E01-7D8122933367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32" creationId="{946724E3-F42A-CFEA-4A27-C50AD1508EDE}"/>
          </ac:spMkLst>
        </pc:spChg>
        <pc:spChg chg="add mod">
          <ac:chgData name="Jakob Frabosilio" userId="a4cd8985-fec4-40e2-9b04-4113e322c883" providerId="ADAL" clId="{5B4C1A71-96B2-45E0-9079-62D3F1133F72}" dt="2024-08-28T23:52:56.799" v="11717" actId="207"/>
          <ac:spMkLst>
            <pc:docMk/>
            <pc:sldMk cId="2730191626" sldId="259"/>
            <ac:spMk id="33" creationId="{16FA7C49-DB66-29BA-5500-42CAC459FF9F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34" creationId="{E821534D-7BB3-4730-1DBC-E0522A01F72B}"/>
          </ac:spMkLst>
        </pc:spChg>
        <pc:spChg chg="add mod">
          <ac:chgData name="Jakob Frabosilio" userId="a4cd8985-fec4-40e2-9b04-4113e322c883" providerId="ADAL" clId="{5B4C1A71-96B2-45E0-9079-62D3F1133F72}" dt="2024-08-28T23:52:56.799" v="11717" actId="207"/>
          <ac:spMkLst>
            <pc:docMk/>
            <pc:sldMk cId="2730191626" sldId="259"/>
            <ac:spMk id="35" creationId="{33332D73-0682-50BE-9B61-BD2386D70C02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36" creationId="{A96E3B9A-26A4-A586-45CD-0A1ED1608011}"/>
          </ac:spMkLst>
        </pc:spChg>
        <pc:spChg chg="add mod">
          <ac:chgData name="Jakob Frabosilio" userId="a4cd8985-fec4-40e2-9b04-4113e322c883" providerId="ADAL" clId="{5B4C1A71-96B2-45E0-9079-62D3F1133F72}" dt="2024-08-28T23:52:56.799" v="11717" actId="207"/>
          <ac:spMkLst>
            <pc:docMk/>
            <pc:sldMk cId="2730191626" sldId="259"/>
            <ac:spMk id="37" creationId="{4CBEEA20-772F-4724-F787-48B87C7ADE64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38" creationId="{3BA42314-4C1B-02C9-4C4E-9D59B58E7C62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39" creationId="{5E33E372-4A01-909A-C16D-EBFF27D76296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40" creationId="{BCBF39E7-50F4-645F-4895-310CD06BCEFA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41" creationId="{D3CAEDD8-B5A8-1A87-5900-1FCD483BDCE8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42" creationId="{84CE46E0-4420-4836-C91A-3A07457C12BD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43" creationId="{2208FF6A-292A-C2B2-0614-34EED5BB1894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44" creationId="{037E249F-2D76-4849-C784-FA55F993C9FA}"/>
          </ac:spMkLst>
        </pc:spChg>
        <pc:spChg chg="add mod">
          <ac:chgData name="Jakob Frabosilio" userId="a4cd8985-fec4-40e2-9b04-4113e322c883" providerId="ADAL" clId="{5B4C1A71-96B2-45E0-9079-62D3F1133F72}" dt="2024-08-28T23:52:56.799" v="11717" actId="207"/>
          <ac:spMkLst>
            <pc:docMk/>
            <pc:sldMk cId="2730191626" sldId="259"/>
            <ac:spMk id="45" creationId="{B535918E-BA57-9196-1243-58DB4451EEE0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46" creationId="{BF1DB0F5-EEC4-AAC1-8677-DA52CDB2216A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47" creationId="{AD2791F0-1DE0-705C-7766-08863621D0E2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48" creationId="{C1FF4BB3-891F-E354-52DD-E5405C18D0CE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49" creationId="{D7C64AFB-D7AA-9CB1-ED4D-C014FF6D2D48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50" creationId="{B82AD261-6910-8FDF-B088-FBCACCDC209D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51" creationId="{7C59CB6A-D692-B243-718E-4EE30F9D77F0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52" creationId="{BB71798F-BFC0-3D04-E6AE-86F5460A07ED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53" creationId="{82BBC058-9C4A-EBA8-0C30-4EA835D3D5D7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54" creationId="{69008C9F-4783-4F3B-7659-6044CB05585E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55" creationId="{B19027C6-3EB0-4BAF-42E5-BD6C6DAA8BD0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56" creationId="{F891DC45-26D4-F8C6-4EED-092F39A7CFC3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57" creationId="{34CE73A1-DC91-B61E-0D85-F5BB533ADC76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58" creationId="{2FD69CFC-AB67-6FAB-8ADD-426D2936E33F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59" creationId="{3E3AB367-212E-0AA0-21FD-ACEE92246F24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60" creationId="{CA87DE5F-7DBC-23AC-A22D-6BB9D3075DA4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61" creationId="{115A9FD2-CF77-D193-DD7F-EAF000DA5374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62" creationId="{ADB9E1BE-4B0F-BAA6-7933-3AFB3B17F513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63" creationId="{81F6D802-9FBD-DF76-4660-AD20B1A671AF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64" creationId="{51F56DCC-9DE5-5FA7-C8B2-AA99F6949DF5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65" creationId="{D3F6EBB6-2F0A-C74D-37BA-2F8F90F917F2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66" creationId="{DA13C25F-40EA-9C28-68AD-536975A0C933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67" creationId="{C2E1FFD8-A590-5029-622D-7B0504CF6976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68" creationId="{5E049E66-CDB5-EA1D-2149-F7F0E6318C38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69" creationId="{6FFB35A9-C620-11E2-305B-92F4A44DD65E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70" creationId="{337FA0E9-98C6-2FC6-E314-C9344950212B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71" creationId="{7EB26439-5D19-BB7D-498A-0B760697808A}"/>
          </ac:spMkLst>
        </pc:spChg>
        <pc:picChg chg="add mod">
          <ac:chgData name="Jakob Frabosilio" userId="a4cd8985-fec4-40e2-9b04-4113e322c883" providerId="ADAL" clId="{5B4C1A71-96B2-45E0-9079-62D3F1133F72}" dt="2024-08-28T21:13:27.661" v="1097" actId="1076"/>
          <ac:picMkLst>
            <pc:docMk/>
            <pc:sldMk cId="2730191626" sldId="259"/>
            <ac:picMk id="6" creationId="{6FD0434D-B20E-874A-E81E-BA13225B07AB}"/>
          </ac:picMkLst>
        </pc:picChg>
        <pc:picChg chg="add mod">
          <ac:chgData name="Jakob Frabosilio" userId="a4cd8985-fec4-40e2-9b04-4113e322c883" providerId="ADAL" clId="{5B4C1A71-96B2-45E0-9079-62D3F1133F72}" dt="2024-08-28T21:13:27.661" v="1097" actId="1076"/>
          <ac:picMkLst>
            <pc:docMk/>
            <pc:sldMk cId="2730191626" sldId="259"/>
            <ac:picMk id="9" creationId="{C4A617B4-FBBD-5747-6220-2E4C48B2BAE3}"/>
          </ac:picMkLst>
        </pc:picChg>
        <pc:picChg chg="add mod">
          <ac:chgData name="Jakob Frabosilio" userId="a4cd8985-fec4-40e2-9b04-4113e322c883" providerId="ADAL" clId="{5B4C1A71-96B2-45E0-9079-62D3F1133F72}" dt="2024-08-28T21:13:27.661" v="1097" actId="1076"/>
          <ac:picMkLst>
            <pc:docMk/>
            <pc:sldMk cId="2730191626" sldId="259"/>
            <ac:picMk id="11" creationId="{0841DAFA-2776-22DD-6A3F-9C1A9377ED16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5:52.056" v="29103"/>
        <pc:sldMkLst>
          <pc:docMk/>
          <pc:sldMk cId="3282045898" sldId="260"/>
        </pc:sldMkLst>
        <pc:spChg chg="mod">
          <ac:chgData name="Jakob Frabosilio" userId="a4cd8985-fec4-40e2-9b04-4113e322c883" providerId="ADAL" clId="{5B4C1A71-96B2-45E0-9079-62D3F1133F72}" dt="2024-08-28T20:45:25.048" v="21" actId="20577"/>
          <ac:spMkLst>
            <pc:docMk/>
            <pc:sldMk cId="3282045898" sldId="260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1:16:48.243" v="1432" actId="20577"/>
          <ac:spMkLst>
            <pc:docMk/>
            <pc:sldMk cId="3282045898" sldId="260"/>
            <ac:spMk id="3" creationId="{2C1C36DD-D8A2-FAF2-8C8D-DF7F74487063}"/>
          </ac:spMkLst>
        </pc:spChg>
        <pc:spChg chg="add del mod">
          <ac:chgData name="Jakob Frabosilio" userId="a4cd8985-fec4-40e2-9b04-4113e322c883" providerId="ADAL" clId="{5B4C1A71-96B2-45E0-9079-62D3F1133F72}" dt="2024-08-28T21:35:55.113" v="3348" actId="478"/>
          <ac:spMkLst>
            <pc:docMk/>
            <pc:sldMk cId="3282045898" sldId="260"/>
            <ac:spMk id="7" creationId="{F024AF57-3945-4EC7-D4A0-D880573A5588}"/>
          </ac:spMkLst>
        </pc:spChg>
        <pc:spChg chg="add del mod">
          <ac:chgData name="Jakob Frabosilio" userId="a4cd8985-fec4-40e2-9b04-4113e322c883" providerId="ADAL" clId="{5B4C1A71-96B2-45E0-9079-62D3F1133F72}" dt="2024-08-28T21:35:55.113" v="3348" actId="478"/>
          <ac:spMkLst>
            <pc:docMk/>
            <pc:sldMk cId="3282045898" sldId="260"/>
            <ac:spMk id="8" creationId="{331FCFE4-57CB-2363-B0E3-6E6665F26417}"/>
          </ac:spMkLst>
        </pc:spChg>
        <pc:spChg chg="add del mod">
          <ac:chgData name="Jakob Frabosilio" userId="a4cd8985-fec4-40e2-9b04-4113e322c883" providerId="ADAL" clId="{5B4C1A71-96B2-45E0-9079-62D3F1133F72}" dt="2024-08-28T21:35:55.113" v="3348" actId="478"/>
          <ac:spMkLst>
            <pc:docMk/>
            <pc:sldMk cId="3282045898" sldId="260"/>
            <ac:spMk id="9" creationId="{BBAD9DB9-406F-1A23-B286-8BC2B3A12F30}"/>
          </ac:spMkLst>
        </pc:spChg>
        <pc:spChg chg="add del mod">
          <ac:chgData name="Jakob Frabosilio" userId="a4cd8985-fec4-40e2-9b04-4113e322c883" providerId="ADAL" clId="{5B4C1A71-96B2-45E0-9079-62D3F1133F72}" dt="2024-08-28T21:35:55.113" v="3348" actId="478"/>
          <ac:spMkLst>
            <pc:docMk/>
            <pc:sldMk cId="3282045898" sldId="260"/>
            <ac:spMk id="10" creationId="{EDE57A71-1F39-C78E-D8D9-3998B3C02931}"/>
          </ac:spMkLst>
        </pc:spChg>
        <pc:spChg chg="add del mod">
          <ac:chgData name="Jakob Frabosilio" userId="a4cd8985-fec4-40e2-9b04-4113e322c883" providerId="ADAL" clId="{5B4C1A71-96B2-45E0-9079-62D3F1133F72}" dt="2024-08-28T21:35:55.113" v="3348" actId="478"/>
          <ac:spMkLst>
            <pc:docMk/>
            <pc:sldMk cId="3282045898" sldId="260"/>
            <ac:spMk id="11" creationId="{DDD315F6-AEAB-655D-3688-183ECBE9D9CE}"/>
          </ac:spMkLst>
        </pc:spChg>
        <pc:spChg chg="add del mod">
          <ac:chgData name="Jakob Frabosilio" userId="a4cd8985-fec4-40e2-9b04-4113e322c883" providerId="ADAL" clId="{5B4C1A71-96B2-45E0-9079-62D3F1133F72}" dt="2024-08-28T21:35:55.113" v="3348" actId="478"/>
          <ac:spMkLst>
            <pc:docMk/>
            <pc:sldMk cId="3282045898" sldId="260"/>
            <ac:spMk id="12" creationId="{9AF1F280-B828-3C68-0EFC-546E9D9B0A1E}"/>
          </ac:spMkLst>
        </pc:spChg>
        <pc:spChg chg="add del mod">
          <ac:chgData name="Jakob Frabosilio" userId="a4cd8985-fec4-40e2-9b04-4113e322c883" providerId="ADAL" clId="{5B4C1A71-96B2-45E0-9079-62D3F1133F72}" dt="2024-08-28T21:35:55.113" v="3348" actId="478"/>
          <ac:spMkLst>
            <pc:docMk/>
            <pc:sldMk cId="3282045898" sldId="260"/>
            <ac:spMk id="13" creationId="{EBA87F23-1426-2AAF-8BF1-736EC27181A2}"/>
          </ac:spMkLst>
        </pc:spChg>
        <pc:spChg chg="add del mod">
          <ac:chgData name="Jakob Frabosilio" userId="a4cd8985-fec4-40e2-9b04-4113e322c883" providerId="ADAL" clId="{5B4C1A71-96B2-45E0-9079-62D3F1133F72}" dt="2024-08-28T21:35:55.113" v="3348" actId="478"/>
          <ac:spMkLst>
            <pc:docMk/>
            <pc:sldMk cId="3282045898" sldId="260"/>
            <ac:spMk id="14" creationId="{56B3A141-064B-C108-FABA-1874859D2865}"/>
          </ac:spMkLst>
        </pc:spChg>
        <pc:spChg chg="add del mod">
          <ac:chgData name="Jakob Frabosilio" userId="a4cd8985-fec4-40e2-9b04-4113e322c883" providerId="ADAL" clId="{5B4C1A71-96B2-45E0-9079-62D3F1133F72}" dt="2024-08-28T21:53:03.035" v="3590" actId="478"/>
          <ac:spMkLst>
            <pc:docMk/>
            <pc:sldMk cId="3282045898" sldId="260"/>
            <ac:spMk id="15" creationId="{7DE0A8EB-C2E4-D97D-8D5D-0DDDF13BB4E3}"/>
          </ac:spMkLst>
        </pc:spChg>
        <pc:spChg chg="add del mod">
          <ac:chgData name="Jakob Frabosilio" userId="a4cd8985-fec4-40e2-9b04-4113e322c883" providerId="ADAL" clId="{5B4C1A71-96B2-45E0-9079-62D3F1133F72}" dt="2024-08-28T21:53:03.035" v="3590" actId="478"/>
          <ac:spMkLst>
            <pc:docMk/>
            <pc:sldMk cId="3282045898" sldId="260"/>
            <ac:spMk id="16" creationId="{19600CB4-BE83-8E04-6527-B690DA486696}"/>
          </ac:spMkLst>
        </pc:spChg>
        <pc:spChg chg="add del mod">
          <ac:chgData name="Jakob Frabosilio" userId="a4cd8985-fec4-40e2-9b04-4113e322c883" providerId="ADAL" clId="{5B4C1A71-96B2-45E0-9079-62D3F1133F72}" dt="2024-08-28T21:53:03.035" v="3590" actId="478"/>
          <ac:spMkLst>
            <pc:docMk/>
            <pc:sldMk cId="3282045898" sldId="260"/>
            <ac:spMk id="17" creationId="{E8FD20DF-0724-B4AE-50F6-938408C049B5}"/>
          </ac:spMkLst>
        </pc:spChg>
        <pc:spChg chg="add del mod">
          <ac:chgData name="Jakob Frabosilio" userId="a4cd8985-fec4-40e2-9b04-4113e322c883" providerId="ADAL" clId="{5B4C1A71-96B2-45E0-9079-62D3F1133F72}" dt="2024-08-28T21:53:03.035" v="3590" actId="478"/>
          <ac:spMkLst>
            <pc:docMk/>
            <pc:sldMk cId="3282045898" sldId="260"/>
            <ac:spMk id="18" creationId="{71A70465-C9D0-5C16-A7E3-3EF5CD4D796C}"/>
          </ac:spMkLst>
        </pc:spChg>
        <pc:spChg chg="add del mod">
          <ac:chgData name="Jakob Frabosilio" userId="a4cd8985-fec4-40e2-9b04-4113e322c883" providerId="ADAL" clId="{5B4C1A71-96B2-45E0-9079-62D3F1133F72}" dt="2024-08-28T21:53:03.035" v="3590" actId="478"/>
          <ac:spMkLst>
            <pc:docMk/>
            <pc:sldMk cId="3282045898" sldId="260"/>
            <ac:spMk id="19" creationId="{F72AE48A-844C-99E4-A4A8-D57D3BAC0BE7}"/>
          </ac:spMkLst>
        </pc:spChg>
        <pc:spChg chg="add del mod">
          <ac:chgData name="Jakob Frabosilio" userId="a4cd8985-fec4-40e2-9b04-4113e322c883" providerId="ADAL" clId="{5B4C1A71-96B2-45E0-9079-62D3F1133F72}" dt="2024-08-28T21:53:03.035" v="3590" actId="478"/>
          <ac:spMkLst>
            <pc:docMk/>
            <pc:sldMk cId="3282045898" sldId="260"/>
            <ac:spMk id="20" creationId="{96F46F31-0E5A-C2D6-9B25-0161A64330D1}"/>
          </ac:spMkLst>
        </pc:spChg>
        <pc:spChg chg="add del mod">
          <ac:chgData name="Jakob Frabosilio" userId="a4cd8985-fec4-40e2-9b04-4113e322c883" providerId="ADAL" clId="{5B4C1A71-96B2-45E0-9079-62D3F1133F72}" dt="2024-08-28T21:53:03.035" v="3590" actId="478"/>
          <ac:spMkLst>
            <pc:docMk/>
            <pc:sldMk cId="3282045898" sldId="260"/>
            <ac:spMk id="21" creationId="{7041B19D-335E-1E13-A747-53963348CCBA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22" creationId="{273237BA-CCFE-0DC7-A412-EB3AA47536B6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23" creationId="{31D47708-3F46-1B76-8008-F74798617CAD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24" creationId="{02267CF3-ED89-572E-DAEF-708C08BFA567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25" creationId="{40F4F345-4974-8858-8580-7B01A92398F8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26" creationId="{005D5A88-4891-FC2A-C08E-DE5145D40485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27" creationId="{CCB004AE-A36F-0B00-E545-1B0B0B0A344D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28" creationId="{29877C01-AF49-18AD-03ED-B573174F2154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29" creationId="{CF1DDBC6-0562-2444-AD84-983AFDC2F419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30" creationId="{3B8C4910-16A8-EECF-6EF3-D0BF3ED1451B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31" creationId="{2ECB8EA0-D866-0F7B-4739-4D54D3EE705D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32" creationId="{385CCEA0-447F-B26F-E130-86277A0F7805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33" creationId="{8A4A8E0D-0611-C679-3406-AA732A9329A0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34" creationId="{3ACB961B-1157-E5DE-AC62-42F9944FB184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35" creationId="{2649FB1F-275A-AC62-AD27-81013A1CD1B2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36" creationId="{2F5BF485-2B6D-F1F6-B3AB-E9FC00251022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37" creationId="{3CE9676D-0EE3-1E64-FE1D-ACAE5AD9A3E6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38" creationId="{187AB253-D3F8-CAA5-0893-FD5BC101F12F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39" creationId="{A44F7AA6-BFA9-3E9F-A020-A5A6CDCFE5DB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40" creationId="{B5885482-365B-9AA0-EBF1-8663A99124E5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41" creationId="{842EC7D8-15C4-6DCA-F4BA-D6FADFDC44D3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42" creationId="{7A0A48B4-4473-7CF0-9EF9-5752633D78CA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43" creationId="{28F983ED-4227-5CD0-D2F8-F0D57973C65D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44" creationId="{4F92CC26-F2A0-C717-B68B-16C05BC751E2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45" creationId="{D7AFC18B-EE2E-0CCF-460E-E373726DCFD5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46" creationId="{8BDDB07A-9FA0-CF23-520B-2C4075EE7FBB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47" creationId="{79FCB42F-C397-B78A-36BD-FB5E1EFA6281}"/>
          </ac:spMkLst>
        </pc:spChg>
        <pc:spChg chg="add mod">
          <ac:chgData name="Jakob Frabosilio" userId="a4cd8985-fec4-40e2-9b04-4113e322c883" providerId="ADAL" clId="{5B4C1A71-96B2-45E0-9079-62D3F1133F72}" dt="2024-08-28T23:53:02.945" v="11719" actId="207"/>
          <ac:spMkLst>
            <pc:docMk/>
            <pc:sldMk cId="3282045898" sldId="260"/>
            <ac:spMk id="48" creationId="{308748C3-4201-AF01-33A1-F340E6C3A183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49" creationId="{E07B698F-A883-C4B1-242D-E804183F01CC}"/>
          </ac:spMkLst>
        </pc:spChg>
        <pc:spChg chg="add mod">
          <ac:chgData name="Jakob Frabosilio" userId="a4cd8985-fec4-40e2-9b04-4113e322c883" providerId="ADAL" clId="{5B4C1A71-96B2-45E0-9079-62D3F1133F72}" dt="2024-08-28T23:53:02.945" v="11719" actId="207"/>
          <ac:spMkLst>
            <pc:docMk/>
            <pc:sldMk cId="3282045898" sldId="260"/>
            <ac:spMk id="50" creationId="{C6B80489-32BB-6E61-E471-B2C72C1E2936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51" creationId="{17214CD3-5696-C7E3-9746-3E0B581FDEFD}"/>
          </ac:spMkLst>
        </pc:spChg>
        <pc:spChg chg="add mod">
          <ac:chgData name="Jakob Frabosilio" userId="a4cd8985-fec4-40e2-9b04-4113e322c883" providerId="ADAL" clId="{5B4C1A71-96B2-45E0-9079-62D3F1133F72}" dt="2024-08-28T23:53:02.945" v="11719" actId="207"/>
          <ac:spMkLst>
            <pc:docMk/>
            <pc:sldMk cId="3282045898" sldId="260"/>
            <ac:spMk id="52" creationId="{E7F54C0E-5440-7FB2-D3E0-D53D65A98273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53" creationId="{D05A4338-76CD-CDEA-48EF-17E302A0EB0C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54" creationId="{1A43E42C-6197-14AF-0FBF-603603553B4E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55" creationId="{CFFC0998-67AA-C3A1-FED8-B941486F6D17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56" creationId="{08C8F933-47E6-D289-FE6E-0F622E1DC713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57" creationId="{C7582B13-EB30-3922-8113-2EE61FC27BDF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58" creationId="{E7AAA45B-C74F-D137-2C18-CA3FC545BB05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59" creationId="{5E9A7B49-2585-102F-94C0-08590B22CDCF}"/>
          </ac:spMkLst>
        </pc:spChg>
        <pc:spChg chg="add mod">
          <ac:chgData name="Jakob Frabosilio" userId="a4cd8985-fec4-40e2-9b04-4113e322c883" providerId="ADAL" clId="{5B4C1A71-96B2-45E0-9079-62D3F1133F72}" dt="2024-08-28T23:53:02.945" v="11719" actId="207"/>
          <ac:spMkLst>
            <pc:docMk/>
            <pc:sldMk cId="3282045898" sldId="260"/>
            <ac:spMk id="60" creationId="{7CB51C9E-0C38-9473-E020-25992FE15F69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61" creationId="{F99A3A5F-351D-5394-7B95-5FB43E771F2B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62" creationId="{6D88CA0B-906B-1808-2F7C-70772177A1D2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63" creationId="{DCA7E379-6D0D-89B8-0829-5953003B4739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64" creationId="{AE3CE989-4363-F200-4EDC-E41905DD4EB2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65" creationId="{D9BF2E19-EB92-91AC-2AA8-A1C86F7A8763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66" creationId="{3AEDBAEC-9B6C-B1F3-EF46-8B15456C2E71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67" creationId="{CE180386-2D97-CCD2-349F-4DCAF698CF7E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68" creationId="{0A19ED68-8385-4F55-DC6D-BF879096EA93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69" creationId="{BFB1B561-1A42-843B-5CA6-F2A5328AEA90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70" creationId="{2726D4F1-45E9-3CE0-0BED-AE2A3D6F5016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71" creationId="{E402FBE6-C643-CE6B-7F7F-E40A2B21C965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72" creationId="{2E7CE54E-94DB-5102-6831-968D904A1727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73" creationId="{7108EF5A-B085-1D4F-B885-29D21F0216CD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74" creationId="{A6AE9127-A2CA-9755-679E-F5C747F2A2F7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75" creationId="{7F958016-79BA-114E-92F0-1D8DF016ECE0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76" creationId="{6775981E-6DF4-03DC-CA91-C2524EDE6951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77" creationId="{54A4AB6B-A176-A1D3-1037-BD901CB970B6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78" creationId="{C6E78AAF-278D-0048-260A-D2EEA55AAEBB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79" creationId="{CE51000E-692F-05D6-B560-432559186BD6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80" creationId="{FDED00A1-BA18-3283-1758-F4581B4C0122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81" creationId="{34AFD9CE-A5E4-6B9E-41A4-9086AD872D93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82" creationId="{121DE4D0-0516-1B8D-4D1F-8B55449C94C5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83" creationId="{54AD2F13-0FCF-C1FC-BDCD-8185C7847AB0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84" creationId="{4B8452D1-7255-58A1-9B75-DD412A965F74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85" creationId="{45BBA1CE-28EB-B4C1-DF60-C3E46D7E97F4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86" creationId="{89441E82-030A-C523-2611-DED5B499B9D4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87" creationId="{439D251A-BB21-5435-3FB9-F220E8C8F1C9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88" creationId="{21E0DA78-E2A3-5B08-2C83-54846AEACB66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89" creationId="{638AEC85-7654-5C65-6ABA-D5DF6B2F971A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90" creationId="{BBFC4410-83F6-66C0-022F-BA80AAE01AA0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91" creationId="{987514D9-B07B-E507-F7CA-0F77C886250B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92" creationId="{B4FBA7F1-1179-EBE2-7285-B8D406FBB2B7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93" creationId="{F5BC1F08-F352-07FD-1CBC-ABE2044DB344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94" creationId="{D5DD11A8-D048-E9C3-E7CA-1C27F3A63D62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95" creationId="{FB1FA6C5-D13C-4DCE-34BA-1E0B7A7CF541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96" creationId="{F7E11627-60C4-CF17-202D-4EA59C21A914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97" creationId="{2BED767E-2412-B08E-6B77-5F5AEF363412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98" creationId="{60708F3D-C179-DBE5-88BA-59DD6B25B633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99" creationId="{903DF7AE-8F57-4F4E-32A3-32FC451FD189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00" creationId="{9D2CBC77-4D74-DDD2-B237-FFFE2AA06C19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01" creationId="{BA42ADF0-1DD4-C709-55C3-462DAABD5372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02" creationId="{9838008C-97D5-B3F6-D942-037B6F0BC0F6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03" creationId="{5DF910F9-6A6B-A7EB-D728-719532E3A17E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04" creationId="{BD0BD3E7-4387-CA29-1E43-B346690EB0BF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05" creationId="{AD4E5415-CA6B-E171-C441-3D2A86D10E4D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06" creationId="{67F165F6-55EE-452F-6978-5063C2DA4CE3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07" creationId="{71EC7DA5-145A-4D7A-8FF0-D7DD32BCA8B6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08" creationId="{43BC1D3A-5536-847E-052D-49F489563B68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09" creationId="{5455234D-8ADF-EC88-F342-CB14BBCA2719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10" creationId="{09C24567-8680-A048-C0CD-11BA3B692377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11" creationId="{4143E231-C1FD-18DC-BF41-80D3D47995AB}"/>
          </ac:spMkLst>
        </pc:spChg>
        <pc:picChg chg="add mod">
          <ac:chgData name="Jakob Frabosilio" userId="a4cd8985-fec4-40e2-9b04-4113e322c883" providerId="ADAL" clId="{5B4C1A71-96B2-45E0-9079-62D3F1133F72}" dt="2024-08-28T21:17:14.890" v="1444" actId="1036"/>
          <ac:picMkLst>
            <pc:docMk/>
            <pc:sldMk cId="3282045898" sldId="260"/>
            <ac:picMk id="6" creationId="{A597A1DB-8194-6369-3CCD-EA68885D8341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5:55.025" v="29104"/>
        <pc:sldMkLst>
          <pc:docMk/>
          <pc:sldMk cId="1254433221" sldId="261"/>
        </pc:sldMkLst>
        <pc:spChg chg="mod">
          <ac:chgData name="Jakob Frabosilio" userId="a4cd8985-fec4-40e2-9b04-4113e322c883" providerId="ADAL" clId="{5B4C1A71-96B2-45E0-9079-62D3F1133F72}" dt="2024-08-28T20:45:30.820" v="39" actId="20577"/>
          <ac:spMkLst>
            <pc:docMk/>
            <pc:sldMk cId="1254433221" sldId="261"/>
            <ac:spMk id="2" creationId="{BD8DF136-FAEF-341F-DF9C-0EA6E6175714}"/>
          </ac:spMkLst>
        </pc:spChg>
        <pc:spChg chg="del">
          <ac:chgData name="Jakob Frabosilio" userId="a4cd8985-fec4-40e2-9b04-4113e322c883" providerId="ADAL" clId="{5B4C1A71-96B2-45E0-9079-62D3F1133F72}" dt="2024-08-28T21:18:22.184" v="1445" actId="3680"/>
          <ac:spMkLst>
            <pc:docMk/>
            <pc:sldMk cId="1254433221" sldId="261"/>
            <ac:spMk id="3" creationId="{2C1C36DD-D8A2-FAF2-8C8D-DF7F74487063}"/>
          </ac:spMkLst>
        </pc:spChg>
        <pc:spChg chg="add del mod">
          <ac:chgData name="Jakob Frabosilio" userId="a4cd8985-fec4-40e2-9b04-4113e322c883" providerId="ADAL" clId="{5B4C1A71-96B2-45E0-9079-62D3F1133F72}" dt="2024-08-28T21:18:59.508" v="1457" actId="478"/>
          <ac:spMkLst>
            <pc:docMk/>
            <pc:sldMk cId="1254433221" sldId="261"/>
            <ac:spMk id="6" creationId="{34031EF4-A9EF-5F1B-F388-684F7B8622EF}"/>
          </ac:spMkLst>
        </pc:spChg>
        <pc:spChg chg="add del mod">
          <ac:chgData name="Jakob Frabosilio" userId="a4cd8985-fec4-40e2-9b04-4113e322c883" providerId="ADAL" clId="{5B4C1A71-96B2-45E0-9079-62D3F1133F72}" dt="2024-08-28T21:35:58.913" v="3351" actId="478"/>
          <ac:spMkLst>
            <pc:docMk/>
            <pc:sldMk cId="1254433221" sldId="261"/>
            <ac:spMk id="7" creationId="{6A9D72BF-4421-7230-4C26-B6D78FB12D15}"/>
          </ac:spMkLst>
        </pc:spChg>
        <pc:spChg chg="add del mod">
          <ac:chgData name="Jakob Frabosilio" userId="a4cd8985-fec4-40e2-9b04-4113e322c883" providerId="ADAL" clId="{5B4C1A71-96B2-45E0-9079-62D3F1133F72}" dt="2024-08-28T21:35:57.722" v="3350" actId="478"/>
          <ac:spMkLst>
            <pc:docMk/>
            <pc:sldMk cId="1254433221" sldId="261"/>
            <ac:spMk id="8" creationId="{6A17AD7A-BF59-3E11-4927-4F4E1F21DFA3}"/>
          </ac:spMkLst>
        </pc:spChg>
        <pc:spChg chg="add del mod">
          <ac:chgData name="Jakob Frabosilio" userId="a4cd8985-fec4-40e2-9b04-4113e322c883" providerId="ADAL" clId="{5B4C1A71-96B2-45E0-9079-62D3F1133F72}" dt="2024-08-28T21:35:57.722" v="3350" actId="478"/>
          <ac:spMkLst>
            <pc:docMk/>
            <pc:sldMk cId="1254433221" sldId="261"/>
            <ac:spMk id="9" creationId="{37E4432C-EDBF-27FF-D0E3-5603051D9417}"/>
          </ac:spMkLst>
        </pc:spChg>
        <pc:spChg chg="add del mod">
          <ac:chgData name="Jakob Frabosilio" userId="a4cd8985-fec4-40e2-9b04-4113e322c883" providerId="ADAL" clId="{5B4C1A71-96B2-45E0-9079-62D3F1133F72}" dt="2024-08-28T21:35:57.722" v="3350" actId="478"/>
          <ac:spMkLst>
            <pc:docMk/>
            <pc:sldMk cId="1254433221" sldId="261"/>
            <ac:spMk id="10" creationId="{25C55326-C1D1-0D6E-8A40-3BDA60DF2B1B}"/>
          </ac:spMkLst>
        </pc:spChg>
        <pc:spChg chg="add del mod">
          <ac:chgData name="Jakob Frabosilio" userId="a4cd8985-fec4-40e2-9b04-4113e322c883" providerId="ADAL" clId="{5B4C1A71-96B2-45E0-9079-62D3F1133F72}" dt="2024-08-28T21:35:57.722" v="3350" actId="478"/>
          <ac:spMkLst>
            <pc:docMk/>
            <pc:sldMk cId="1254433221" sldId="261"/>
            <ac:spMk id="11" creationId="{672F32D1-9F09-EFD6-DB5A-8217A077602A}"/>
          </ac:spMkLst>
        </pc:spChg>
        <pc:spChg chg="add del mod">
          <ac:chgData name="Jakob Frabosilio" userId="a4cd8985-fec4-40e2-9b04-4113e322c883" providerId="ADAL" clId="{5B4C1A71-96B2-45E0-9079-62D3F1133F72}" dt="2024-08-28T21:35:57.722" v="3350" actId="478"/>
          <ac:spMkLst>
            <pc:docMk/>
            <pc:sldMk cId="1254433221" sldId="261"/>
            <ac:spMk id="12" creationId="{E7A92B34-6141-7B5F-99BD-29D80EBF5A1E}"/>
          </ac:spMkLst>
        </pc:spChg>
        <pc:spChg chg="add del mod">
          <ac:chgData name="Jakob Frabosilio" userId="a4cd8985-fec4-40e2-9b04-4113e322c883" providerId="ADAL" clId="{5B4C1A71-96B2-45E0-9079-62D3F1133F72}" dt="2024-08-28T21:35:57.722" v="3350" actId="478"/>
          <ac:spMkLst>
            <pc:docMk/>
            <pc:sldMk cId="1254433221" sldId="261"/>
            <ac:spMk id="13" creationId="{0FA2EAD6-D7A3-0281-2A11-87D1E2B79837}"/>
          </ac:spMkLst>
        </pc:spChg>
        <pc:spChg chg="add del mod">
          <ac:chgData name="Jakob Frabosilio" userId="a4cd8985-fec4-40e2-9b04-4113e322c883" providerId="ADAL" clId="{5B4C1A71-96B2-45E0-9079-62D3F1133F72}" dt="2024-08-28T21:35:57.722" v="3350" actId="478"/>
          <ac:spMkLst>
            <pc:docMk/>
            <pc:sldMk cId="1254433221" sldId="261"/>
            <ac:spMk id="14" creationId="{7C602C84-20FA-689B-3217-DB2301C2E5DD}"/>
          </ac:spMkLst>
        </pc:spChg>
        <pc:spChg chg="add del mod">
          <ac:chgData name="Jakob Frabosilio" userId="a4cd8985-fec4-40e2-9b04-4113e322c883" providerId="ADAL" clId="{5B4C1A71-96B2-45E0-9079-62D3F1133F72}" dt="2024-08-28T21:53:05.292" v="3591" actId="478"/>
          <ac:spMkLst>
            <pc:docMk/>
            <pc:sldMk cId="1254433221" sldId="261"/>
            <ac:spMk id="15" creationId="{66EEED16-586E-80D9-7192-C944220B62B0}"/>
          </ac:spMkLst>
        </pc:spChg>
        <pc:spChg chg="add del mod">
          <ac:chgData name="Jakob Frabosilio" userId="a4cd8985-fec4-40e2-9b04-4113e322c883" providerId="ADAL" clId="{5B4C1A71-96B2-45E0-9079-62D3F1133F72}" dt="2024-08-28T21:53:05.292" v="3591" actId="478"/>
          <ac:spMkLst>
            <pc:docMk/>
            <pc:sldMk cId="1254433221" sldId="261"/>
            <ac:spMk id="16" creationId="{301B35EF-A076-1CED-9094-8D71C5383169}"/>
          </ac:spMkLst>
        </pc:spChg>
        <pc:spChg chg="add del mod">
          <ac:chgData name="Jakob Frabosilio" userId="a4cd8985-fec4-40e2-9b04-4113e322c883" providerId="ADAL" clId="{5B4C1A71-96B2-45E0-9079-62D3F1133F72}" dt="2024-08-28T21:53:05.292" v="3591" actId="478"/>
          <ac:spMkLst>
            <pc:docMk/>
            <pc:sldMk cId="1254433221" sldId="261"/>
            <ac:spMk id="17" creationId="{FEEF202E-9452-8104-8F31-A6AFF2EB5925}"/>
          </ac:spMkLst>
        </pc:spChg>
        <pc:spChg chg="add del mod">
          <ac:chgData name="Jakob Frabosilio" userId="a4cd8985-fec4-40e2-9b04-4113e322c883" providerId="ADAL" clId="{5B4C1A71-96B2-45E0-9079-62D3F1133F72}" dt="2024-08-28T21:53:05.292" v="3591" actId="478"/>
          <ac:spMkLst>
            <pc:docMk/>
            <pc:sldMk cId="1254433221" sldId="261"/>
            <ac:spMk id="18" creationId="{1B08721C-5B7C-2B6E-2E94-1FA00A642DDB}"/>
          </ac:spMkLst>
        </pc:spChg>
        <pc:spChg chg="add del mod">
          <ac:chgData name="Jakob Frabosilio" userId="a4cd8985-fec4-40e2-9b04-4113e322c883" providerId="ADAL" clId="{5B4C1A71-96B2-45E0-9079-62D3F1133F72}" dt="2024-08-28T21:53:05.292" v="3591" actId="478"/>
          <ac:spMkLst>
            <pc:docMk/>
            <pc:sldMk cId="1254433221" sldId="261"/>
            <ac:spMk id="19" creationId="{62072D17-D9DB-F997-C3BC-4FC7323AC32C}"/>
          </ac:spMkLst>
        </pc:spChg>
        <pc:spChg chg="add del mod">
          <ac:chgData name="Jakob Frabosilio" userId="a4cd8985-fec4-40e2-9b04-4113e322c883" providerId="ADAL" clId="{5B4C1A71-96B2-45E0-9079-62D3F1133F72}" dt="2024-08-28T21:53:05.292" v="3591" actId="478"/>
          <ac:spMkLst>
            <pc:docMk/>
            <pc:sldMk cId="1254433221" sldId="261"/>
            <ac:spMk id="20" creationId="{BAA590C6-008E-877E-2F64-94459C5C5806}"/>
          </ac:spMkLst>
        </pc:spChg>
        <pc:spChg chg="add del mod">
          <ac:chgData name="Jakob Frabosilio" userId="a4cd8985-fec4-40e2-9b04-4113e322c883" providerId="ADAL" clId="{5B4C1A71-96B2-45E0-9079-62D3F1133F72}" dt="2024-08-28T21:53:05.292" v="3591" actId="478"/>
          <ac:spMkLst>
            <pc:docMk/>
            <pc:sldMk cId="1254433221" sldId="261"/>
            <ac:spMk id="21" creationId="{8DD046B6-4210-E635-5803-6232F1058248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22" creationId="{48024040-E505-2675-A308-5E2183AD9B6F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23" creationId="{E6965FB4-FF22-2A14-F4F3-5F73BC93BFDC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24" creationId="{58E4802C-48FA-7EBD-73F6-14C3EC50631F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25" creationId="{BD00E86A-13D8-58E0-9FC1-1A66A22A50F9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26" creationId="{F0B0336A-B0DA-DBAD-A652-F762B0806D68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27" creationId="{52D10092-7125-E773-289C-D86BD57C0CD0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28" creationId="{0AB9E605-FF6D-6C53-1668-00E8B66762A6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29" creationId="{292B9B4C-F9DF-A3D3-7C9C-A4D32C0BDB22}"/>
          </ac:spMkLst>
        </pc:spChg>
        <pc:spChg chg="add mod">
          <ac:chgData name="Jakob Frabosilio" userId="a4cd8985-fec4-40e2-9b04-4113e322c883" providerId="ADAL" clId="{5B4C1A71-96B2-45E0-9079-62D3F1133F72}" dt="2024-08-28T23:53:11.021" v="11721" actId="207"/>
          <ac:spMkLst>
            <pc:docMk/>
            <pc:sldMk cId="1254433221" sldId="261"/>
            <ac:spMk id="30" creationId="{B027B5E5-ED1A-C0C3-2382-3B76350AAEC7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31" creationId="{65E6904E-2960-2F21-7224-A016C72CC6A7}"/>
          </ac:spMkLst>
        </pc:spChg>
        <pc:spChg chg="add mod">
          <ac:chgData name="Jakob Frabosilio" userId="a4cd8985-fec4-40e2-9b04-4113e322c883" providerId="ADAL" clId="{5B4C1A71-96B2-45E0-9079-62D3F1133F72}" dt="2024-08-28T23:53:11.021" v="11721" actId="207"/>
          <ac:spMkLst>
            <pc:docMk/>
            <pc:sldMk cId="1254433221" sldId="261"/>
            <ac:spMk id="32" creationId="{039EAB52-7DEF-4025-6A1B-114D5C5EEEB3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33" creationId="{F353FAB4-331F-1FC1-D023-D28AC2975A76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34" creationId="{AE3CAFD7-A548-C878-2A7C-572BF5C24735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35" creationId="{DB5AFB7D-7F64-D78B-EE2C-D10D96102A6B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36" creationId="{1560277A-62E1-5705-FF3B-B6320D10CCB3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37" creationId="{B700A3B4-5812-B806-9F07-0BAF9270A98A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38" creationId="{87194BAE-C954-645A-8C00-4412508E3047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39" creationId="{DFC30EE8-43D0-F5B4-AF5E-38F5230A95A7}"/>
          </ac:spMkLst>
        </pc:spChg>
        <pc:spChg chg="add mod">
          <ac:chgData name="Jakob Frabosilio" userId="a4cd8985-fec4-40e2-9b04-4113e322c883" providerId="ADAL" clId="{5B4C1A71-96B2-45E0-9079-62D3F1133F72}" dt="2024-08-28T23:53:11.021" v="11721" actId="207"/>
          <ac:spMkLst>
            <pc:docMk/>
            <pc:sldMk cId="1254433221" sldId="261"/>
            <ac:spMk id="40" creationId="{F9C72184-BFB6-F8C5-1277-97D2A2E2B0B6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41" creationId="{C7FFFD57-1965-BF92-54FE-A06C4CC23F84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42" creationId="{B180B185-ECFA-3B84-4028-B9435D9C5BB5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43" creationId="{31EB95C8-35FD-5D67-8906-1183E3C84667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44" creationId="{89E1B088-D1FC-6CB2-9E2C-12CD9D7DF6CC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45" creationId="{5FDE4C64-7894-BE1A-B5C0-6419B8FF73A4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46" creationId="{65D02C00-06CB-69FA-0CA6-0FF302C06FFC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47" creationId="{3021EB5F-E3EA-AA85-E25E-35BA3B5D782D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48" creationId="{F9FC994C-23BE-F48E-CDC3-E2851D6194C1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49" creationId="{C2A50A52-1896-35AB-1E45-EB232B59144C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50" creationId="{B8B0DC13-0B76-128F-00E3-54E2A804ABB4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51" creationId="{8EC4A2BF-8FED-D8ED-2676-BA249DBB60EB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52" creationId="{1D8853F1-7FA3-E86B-CA39-03F3B5FF452E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53" creationId="{D7B11C0C-6E43-8AD2-AC04-2E38747BEFED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54" creationId="{44188A95-5D19-1E7B-47FF-19D0737BFDC2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55" creationId="{29230FCF-358E-ECC1-D406-724750E4146E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56" creationId="{3F35B727-AE52-9E79-F9E8-AD597DD04D70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57" creationId="{2AA00A7F-AB9D-6C9D-40CF-905B3CBC74F4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58" creationId="{DFB2BA5C-EBE4-834D-E1DE-8D451886074D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59" creationId="{0DAA099A-0779-0846-A83D-B341CD63BC3A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60" creationId="{08B9FE08-60B7-F2B1-D999-D3FB00303760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61" creationId="{089BAED2-39F4-6D05-1D2A-63E9CCDA3B14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62" creationId="{8DCA5B34-9B53-A7B8-131E-C0946EE087F0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63" creationId="{A7A56182-40B1-599E-C5C7-8187BDD0D3AC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64" creationId="{6F7242FD-5D99-ACDB-2EB6-278BFD1EB24B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65" creationId="{2315E14C-52C6-E53B-E50E-527CB36BE841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66" creationId="{D8CC88E6-62FE-5FDB-1A59-30F56B8859DE}"/>
          </ac:spMkLst>
        </pc:spChg>
        <pc:graphicFrameChg chg="add mod ord modGraphic">
          <ac:chgData name="Jakob Frabosilio" userId="a4cd8985-fec4-40e2-9b04-4113e322c883" providerId="ADAL" clId="{5B4C1A71-96B2-45E0-9079-62D3F1133F72}" dt="2024-08-29T07:40:55.716" v="29093" actId="20577"/>
          <ac:graphicFrameMkLst>
            <pc:docMk/>
            <pc:sldMk cId="1254433221" sldId="261"/>
            <ac:graphicFrameMk id="5" creationId="{306446A3-93B3-5296-44ED-77DF8BC39781}"/>
          </ac:graphicFrameMkLst>
        </pc:graphicFrameChg>
      </pc:sldChg>
      <pc:sldChg chg="addSp delSp modSp add mod">
        <pc:chgData name="Jakob Frabosilio" userId="a4cd8985-fec4-40e2-9b04-4113e322c883" providerId="ADAL" clId="{5B4C1A71-96B2-45E0-9079-62D3F1133F72}" dt="2024-08-29T07:45:56.070" v="29105"/>
        <pc:sldMkLst>
          <pc:docMk/>
          <pc:sldMk cId="1242834614" sldId="262"/>
        </pc:sldMkLst>
        <pc:spChg chg="mod">
          <ac:chgData name="Jakob Frabosilio" userId="a4cd8985-fec4-40e2-9b04-4113e322c883" providerId="ADAL" clId="{5B4C1A71-96B2-45E0-9079-62D3F1133F72}" dt="2024-08-28T20:45:35.377" v="50" actId="20577"/>
          <ac:spMkLst>
            <pc:docMk/>
            <pc:sldMk cId="1242834614" sldId="262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1:28:48.943" v="2608" actId="20577"/>
          <ac:spMkLst>
            <pc:docMk/>
            <pc:sldMk cId="1242834614" sldId="262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1:34:45.609" v="3334"/>
          <ac:spMkLst>
            <pc:docMk/>
            <pc:sldMk cId="1242834614" sldId="262"/>
            <ac:spMk id="5" creationId="{227DAB2E-9399-F48F-1802-EE0C2050F89F}"/>
          </ac:spMkLst>
        </pc:spChg>
        <pc:spChg chg="add mod">
          <ac:chgData name="Jakob Frabosilio" userId="a4cd8985-fec4-40e2-9b04-4113e322c883" providerId="ADAL" clId="{5B4C1A71-96B2-45E0-9079-62D3F1133F72}" dt="2024-08-28T21:34:45.609" v="3334"/>
          <ac:spMkLst>
            <pc:docMk/>
            <pc:sldMk cId="1242834614" sldId="262"/>
            <ac:spMk id="6" creationId="{6856DFAC-C538-8E09-575D-575DBF0A50C1}"/>
          </ac:spMkLst>
        </pc:spChg>
        <pc:spChg chg="add mod">
          <ac:chgData name="Jakob Frabosilio" userId="a4cd8985-fec4-40e2-9b04-4113e322c883" providerId="ADAL" clId="{5B4C1A71-96B2-45E0-9079-62D3F1133F72}" dt="2024-08-28T21:34:45.609" v="3334"/>
          <ac:spMkLst>
            <pc:docMk/>
            <pc:sldMk cId="1242834614" sldId="262"/>
            <ac:spMk id="7" creationId="{1509387E-E5FD-086F-E88D-041722481BCD}"/>
          </ac:spMkLst>
        </pc:spChg>
        <pc:spChg chg="add mod">
          <ac:chgData name="Jakob Frabosilio" userId="a4cd8985-fec4-40e2-9b04-4113e322c883" providerId="ADAL" clId="{5B4C1A71-96B2-45E0-9079-62D3F1133F72}" dt="2024-08-28T21:34:45.609" v="3334"/>
          <ac:spMkLst>
            <pc:docMk/>
            <pc:sldMk cId="1242834614" sldId="262"/>
            <ac:spMk id="8" creationId="{1E681D42-1EAD-653A-4E44-1E0ABB6215AF}"/>
          </ac:spMkLst>
        </pc:spChg>
        <pc:spChg chg="add mod">
          <ac:chgData name="Jakob Frabosilio" userId="a4cd8985-fec4-40e2-9b04-4113e322c883" providerId="ADAL" clId="{5B4C1A71-96B2-45E0-9079-62D3F1133F72}" dt="2024-08-28T21:34:45.609" v="3334"/>
          <ac:spMkLst>
            <pc:docMk/>
            <pc:sldMk cId="1242834614" sldId="262"/>
            <ac:spMk id="9" creationId="{57F0037F-DD29-C522-2F0B-6C05F0A8769F}"/>
          </ac:spMkLst>
        </pc:spChg>
        <pc:spChg chg="add mod">
          <ac:chgData name="Jakob Frabosilio" userId="a4cd8985-fec4-40e2-9b04-4113e322c883" providerId="ADAL" clId="{5B4C1A71-96B2-45E0-9079-62D3F1133F72}" dt="2024-08-28T21:34:45.609" v="3334"/>
          <ac:spMkLst>
            <pc:docMk/>
            <pc:sldMk cId="1242834614" sldId="262"/>
            <ac:spMk id="10" creationId="{46FEE573-A85B-1FE6-F1E3-69C43735F986}"/>
          </ac:spMkLst>
        </pc:spChg>
        <pc:spChg chg="add mod">
          <ac:chgData name="Jakob Frabosilio" userId="a4cd8985-fec4-40e2-9b04-4113e322c883" providerId="ADAL" clId="{5B4C1A71-96B2-45E0-9079-62D3F1133F72}" dt="2024-08-28T21:34:45.609" v="3334"/>
          <ac:spMkLst>
            <pc:docMk/>
            <pc:sldMk cId="1242834614" sldId="262"/>
            <ac:spMk id="11" creationId="{EC1D5D5E-5658-6F8F-B14F-8433F61D978A}"/>
          </ac:spMkLst>
        </pc:spChg>
        <pc:spChg chg="add mod">
          <ac:chgData name="Jakob Frabosilio" userId="a4cd8985-fec4-40e2-9b04-4113e322c883" providerId="ADAL" clId="{5B4C1A71-96B2-45E0-9079-62D3F1133F72}" dt="2024-08-28T21:34:45.609" v="3334"/>
          <ac:spMkLst>
            <pc:docMk/>
            <pc:sldMk cId="1242834614" sldId="262"/>
            <ac:spMk id="12" creationId="{8397D5AF-64F1-2EA9-DCCD-FEA2D38DAFD1}"/>
          </ac:spMkLst>
        </pc:spChg>
        <pc:spChg chg="add del mod">
          <ac:chgData name="Jakob Frabosilio" userId="a4cd8985-fec4-40e2-9b04-4113e322c883" providerId="ADAL" clId="{5B4C1A71-96B2-45E0-9079-62D3F1133F72}" dt="2024-08-28T21:36:02.325" v="3353" actId="478"/>
          <ac:spMkLst>
            <pc:docMk/>
            <pc:sldMk cId="1242834614" sldId="262"/>
            <ac:spMk id="13" creationId="{7113FE4E-E512-10D8-9187-797050658328}"/>
          </ac:spMkLst>
        </pc:spChg>
        <pc:spChg chg="add del mod">
          <ac:chgData name="Jakob Frabosilio" userId="a4cd8985-fec4-40e2-9b04-4113e322c883" providerId="ADAL" clId="{5B4C1A71-96B2-45E0-9079-62D3F1133F72}" dt="2024-08-28T21:36:02.325" v="3353" actId="478"/>
          <ac:spMkLst>
            <pc:docMk/>
            <pc:sldMk cId="1242834614" sldId="262"/>
            <ac:spMk id="14" creationId="{DEF6E94A-AE60-7964-3753-6110CDA3CD05}"/>
          </ac:spMkLst>
        </pc:spChg>
        <pc:spChg chg="add del mod">
          <ac:chgData name="Jakob Frabosilio" userId="a4cd8985-fec4-40e2-9b04-4113e322c883" providerId="ADAL" clId="{5B4C1A71-96B2-45E0-9079-62D3F1133F72}" dt="2024-08-28T21:36:02.325" v="3353" actId="478"/>
          <ac:spMkLst>
            <pc:docMk/>
            <pc:sldMk cId="1242834614" sldId="262"/>
            <ac:spMk id="15" creationId="{84F28D09-4CB3-3698-3906-835B7456ACFD}"/>
          </ac:spMkLst>
        </pc:spChg>
        <pc:spChg chg="add del mod">
          <ac:chgData name="Jakob Frabosilio" userId="a4cd8985-fec4-40e2-9b04-4113e322c883" providerId="ADAL" clId="{5B4C1A71-96B2-45E0-9079-62D3F1133F72}" dt="2024-08-28T21:36:02.325" v="3353" actId="478"/>
          <ac:spMkLst>
            <pc:docMk/>
            <pc:sldMk cId="1242834614" sldId="262"/>
            <ac:spMk id="16" creationId="{66D50F8A-300B-B193-3973-66B379E95EEB}"/>
          </ac:spMkLst>
        </pc:spChg>
        <pc:spChg chg="add del mod">
          <ac:chgData name="Jakob Frabosilio" userId="a4cd8985-fec4-40e2-9b04-4113e322c883" providerId="ADAL" clId="{5B4C1A71-96B2-45E0-9079-62D3F1133F72}" dt="2024-08-28T21:36:02.325" v="3353" actId="478"/>
          <ac:spMkLst>
            <pc:docMk/>
            <pc:sldMk cId="1242834614" sldId="262"/>
            <ac:spMk id="17" creationId="{BA11BC54-7041-4979-4E85-C54CD11CE229}"/>
          </ac:spMkLst>
        </pc:spChg>
        <pc:spChg chg="add del mod">
          <ac:chgData name="Jakob Frabosilio" userId="a4cd8985-fec4-40e2-9b04-4113e322c883" providerId="ADAL" clId="{5B4C1A71-96B2-45E0-9079-62D3F1133F72}" dt="2024-08-28T21:36:02.325" v="3353" actId="478"/>
          <ac:spMkLst>
            <pc:docMk/>
            <pc:sldMk cId="1242834614" sldId="262"/>
            <ac:spMk id="18" creationId="{06CEB0E7-E4D1-644A-A858-CA0702A7E67C}"/>
          </ac:spMkLst>
        </pc:spChg>
        <pc:spChg chg="add del mod">
          <ac:chgData name="Jakob Frabosilio" userId="a4cd8985-fec4-40e2-9b04-4113e322c883" providerId="ADAL" clId="{5B4C1A71-96B2-45E0-9079-62D3F1133F72}" dt="2024-08-28T21:36:02.325" v="3353" actId="478"/>
          <ac:spMkLst>
            <pc:docMk/>
            <pc:sldMk cId="1242834614" sldId="262"/>
            <ac:spMk id="19" creationId="{ED2EAA7A-4440-3948-9843-189F914393BC}"/>
          </ac:spMkLst>
        </pc:spChg>
        <pc:spChg chg="add del mod">
          <ac:chgData name="Jakob Frabosilio" userId="a4cd8985-fec4-40e2-9b04-4113e322c883" providerId="ADAL" clId="{5B4C1A71-96B2-45E0-9079-62D3F1133F72}" dt="2024-08-28T21:36:02.325" v="3353" actId="478"/>
          <ac:spMkLst>
            <pc:docMk/>
            <pc:sldMk cId="1242834614" sldId="262"/>
            <ac:spMk id="20" creationId="{AC938699-9CF5-C815-B416-D4E6C6F65E67}"/>
          </ac:spMkLst>
        </pc:spChg>
        <pc:spChg chg="add del mod">
          <ac:chgData name="Jakob Frabosilio" userId="a4cd8985-fec4-40e2-9b04-4113e322c883" providerId="ADAL" clId="{5B4C1A71-96B2-45E0-9079-62D3F1133F72}" dt="2024-08-28T21:53:07.341" v="3592" actId="478"/>
          <ac:spMkLst>
            <pc:docMk/>
            <pc:sldMk cId="1242834614" sldId="262"/>
            <ac:spMk id="21" creationId="{0CE5E457-E8CF-9BA5-A4AB-AD6F1226F239}"/>
          </ac:spMkLst>
        </pc:spChg>
        <pc:spChg chg="add del mod">
          <ac:chgData name="Jakob Frabosilio" userId="a4cd8985-fec4-40e2-9b04-4113e322c883" providerId="ADAL" clId="{5B4C1A71-96B2-45E0-9079-62D3F1133F72}" dt="2024-08-28T21:53:07.341" v="3592" actId="478"/>
          <ac:spMkLst>
            <pc:docMk/>
            <pc:sldMk cId="1242834614" sldId="262"/>
            <ac:spMk id="22" creationId="{31962EB6-BB69-6897-172C-9123C421C8A4}"/>
          </ac:spMkLst>
        </pc:spChg>
        <pc:spChg chg="add del mod">
          <ac:chgData name="Jakob Frabosilio" userId="a4cd8985-fec4-40e2-9b04-4113e322c883" providerId="ADAL" clId="{5B4C1A71-96B2-45E0-9079-62D3F1133F72}" dt="2024-08-28T21:53:07.341" v="3592" actId="478"/>
          <ac:spMkLst>
            <pc:docMk/>
            <pc:sldMk cId="1242834614" sldId="262"/>
            <ac:spMk id="23" creationId="{CCB35886-DB05-6AD7-CB60-4995C1D9DA79}"/>
          </ac:spMkLst>
        </pc:spChg>
        <pc:spChg chg="add del mod">
          <ac:chgData name="Jakob Frabosilio" userId="a4cd8985-fec4-40e2-9b04-4113e322c883" providerId="ADAL" clId="{5B4C1A71-96B2-45E0-9079-62D3F1133F72}" dt="2024-08-28T21:53:07.341" v="3592" actId="478"/>
          <ac:spMkLst>
            <pc:docMk/>
            <pc:sldMk cId="1242834614" sldId="262"/>
            <ac:spMk id="24" creationId="{3B671BBB-0EFD-E59F-7764-3F5759A07EE7}"/>
          </ac:spMkLst>
        </pc:spChg>
        <pc:spChg chg="add del mod">
          <ac:chgData name="Jakob Frabosilio" userId="a4cd8985-fec4-40e2-9b04-4113e322c883" providerId="ADAL" clId="{5B4C1A71-96B2-45E0-9079-62D3F1133F72}" dt="2024-08-28T21:53:07.341" v="3592" actId="478"/>
          <ac:spMkLst>
            <pc:docMk/>
            <pc:sldMk cId="1242834614" sldId="262"/>
            <ac:spMk id="25" creationId="{D2229A5B-B792-2050-C3AF-1C91AC22CFB2}"/>
          </ac:spMkLst>
        </pc:spChg>
        <pc:spChg chg="add del mod">
          <ac:chgData name="Jakob Frabosilio" userId="a4cd8985-fec4-40e2-9b04-4113e322c883" providerId="ADAL" clId="{5B4C1A71-96B2-45E0-9079-62D3F1133F72}" dt="2024-08-28T21:53:07.341" v="3592" actId="478"/>
          <ac:spMkLst>
            <pc:docMk/>
            <pc:sldMk cId="1242834614" sldId="262"/>
            <ac:spMk id="26" creationId="{555CECFE-AF38-A515-79F2-5699AF9AE961}"/>
          </ac:spMkLst>
        </pc:spChg>
        <pc:spChg chg="add del mod">
          <ac:chgData name="Jakob Frabosilio" userId="a4cd8985-fec4-40e2-9b04-4113e322c883" providerId="ADAL" clId="{5B4C1A71-96B2-45E0-9079-62D3F1133F72}" dt="2024-08-28T21:53:07.341" v="3592" actId="478"/>
          <ac:spMkLst>
            <pc:docMk/>
            <pc:sldMk cId="1242834614" sldId="262"/>
            <ac:spMk id="27" creationId="{F4A27BCF-12D7-7BB2-ECF0-92810AEC7576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28" creationId="{B9A6A89B-60C4-2D91-FFFA-11A6BEB2A7C2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29" creationId="{987BCB4E-08A9-1ED8-9A38-8A85EE02820F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30" creationId="{3B48538B-E08C-E148-A182-1199D069EE20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31" creationId="{35EB8FAA-07C8-8974-031A-783A38726B48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32" creationId="{D37BDD92-0407-4C9E-01B7-449D45FF48DB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33" creationId="{BE0CDA7D-E49B-84AC-394C-D7096294198A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34" creationId="{72DBC126-13BF-3899-B54A-AF58AF6B9249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35" creationId="{AEF310D6-B85F-75B1-4F9D-85D5C07441AC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36" creationId="{9374481B-929C-9198-B07D-3C219C7886C8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37" creationId="{ECDFF291-ACB3-9F47-8DA1-7C703C5B1245}"/>
          </ac:spMkLst>
        </pc:spChg>
        <pc:spChg chg="add mod">
          <ac:chgData name="Jakob Frabosilio" userId="a4cd8985-fec4-40e2-9b04-4113e322c883" providerId="ADAL" clId="{5B4C1A71-96B2-45E0-9079-62D3F1133F72}" dt="2024-08-28T23:53:20.576" v="11723" actId="207"/>
          <ac:spMkLst>
            <pc:docMk/>
            <pc:sldMk cId="1242834614" sldId="262"/>
            <ac:spMk id="38" creationId="{849DF3D6-161D-DCB3-BD7D-4D65B6646FA9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39" creationId="{53BCD0B8-821C-8628-D805-8268E361ACE2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40" creationId="{2B6DC756-73F8-00C0-E0D3-E7188DC3E5CC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41" creationId="{3C9E95EF-3EFC-230F-CB6E-C68CDA768DEF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42" creationId="{A434CCC3-3AC6-66FA-256D-F2341D615676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43" creationId="{1D1D895B-6EF7-0DBB-E983-10D66396B95A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44" creationId="{9789347C-BE01-EF7F-3D39-8DA1852894F9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45" creationId="{0DF08F3A-CCEC-15BE-6EEA-DFCDEFAB133E}"/>
          </ac:spMkLst>
        </pc:spChg>
        <pc:spChg chg="add mod">
          <ac:chgData name="Jakob Frabosilio" userId="a4cd8985-fec4-40e2-9b04-4113e322c883" providerId="ADAL" clId="{5B4C1A71-96B2-45E0-9079-62D3F1133F72}" dt="2024-08-28T23:53:20.576" v="11723" actId="207"/>
          <ac:spMkLst>
            <pc:docMk/>
            <pc:sldMk cId="1242834614" sldId="262"/>
            <ac:spMk id="46" creationId="{2E52CB7C-E1B9-0B3F-2A9B-2A7ED7C53F56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47" creationId="{E3B68EF4-D287-856E-5618-3F99A28AE33E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48" creationId="{E1C4520E-3212-C9CA-F83C-42128C28DEB2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49" creationId="{84E55FD0-E588-9BB9-82EC-EF4C71449CA5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50" creationId="{701C0129-422B-EFDD-63C3-830396D2279D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51" creationId="{A1873BB1-FBE7-02C4-8AC4-F87B6E4E4D57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52" creationId="{8F9E944B-38E6-8738-67AC-28839DD5AAC5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53" creationId="{C081C10E-1817-9E6A-FD21-35C837AA5CDE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54" creationId="{44B75EC4-D030-573E-63AC-1480388E0541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55" creationId="{7A2E0F3B-F19B-B07A-169E-37F813715553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56" creationId="{0BEA185D-35DA-5695-0743-5BB437423312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57" creationId="{955900B3-5F6C-C0DA-340F-0405E643674E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58" creationId="{C88CB3B5-C1E2-D054-354F-AFF9E0274BD6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59" creationId="{62DF70E4-6DBA-FCBF-3CD8-6F7202524653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60" creationId="{03E63116-26F6-999B-314D-9F69094BF89F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61" creationId="{E686959A-799B-5C8D-E1CF-B47CBF764BC8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62" creationId="{7F1E3595-2482-307E-D811-8828911EA852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63" creationId="{9098909D-68D0-53D0-81CC-2249DE18B16F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64" creationId="{DD37835C-1F7E-7E64-0196-131086C76C16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65" creationId="{7DA71955-743E-160F-FAB2-2EAB32E58BD1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66" creationId="{45FDDA26-A04D-5046-2F74-66B1D9FEE81C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67" creationId="{AFE24F52-1604-B776-B180-7471CF458C5C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68" creationId="{F78B96FF-F730-42B5-EC67-31D9D1B0AC46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69" creationId="{4B6E8AF8-531D-B03E-FFA5-9AF364375FB8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70" creationId="{8F4AB6C9-7122-8836-8E22-290FD6049C38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71" creationId="{2D8D2441-5278-4106-C7BF-6C1AD5534B16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72" creationId="{01950473-F08E-20E7-CF7B-D634C1791457}"/>
          </ac:spMkLst>
        </pc:spChg>
      </pc:sldChg>
      <pc:sldChg chg="addSp delSp modSp add mod">
        <pc:chgData name="Jakob Frabosilio" userId="a4cd8985-fec4-40e2-9b04-4113e322c883" providerId="ADAL" clId="{5B4C1A71-96B2-45E0-9079-62D3F1133F72}" dt="2024-08-29T07:45:57.253" v="29107"/>
        <pc:sldMkLst>
          <pc:docMk/>
          <pc:sldMk cId="983907018" sldId="263"/>
        </pc:sldMkLst>
        <pc:spChg chg="mod">
          <ac:chgData name="Jakob Frabosilio" userId="a4cd8985-fec4-40e2-9b04-4113e322c883" providerId="ADAL" clId="{5B4C1A71-96B2-45E0-9079-62D3F1133F72}" dt="2024-08-28T20:45:45.106" v="89" actId="20577"/>
          <ac:spMkLst>
            <pc:docMk/>
            <pc:sldMk cId="983907018" sldId="263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1:33:15.323" v="3323" actId="20577"/>
          <ac:spMkLst>
            <pc:docMk/>
            <pc:sldMk cId="983907018" sldId="263"/>
            <ac:spMk id="3" creationId="{2C1C36DD-D8A2-FAF2-8C8D-DF7F74487063}"/>
          </ac:spMkLst>
        </pc:spChg>
        <pc:spChg chg="add del mod">
          <ac:chgData name="Jakob Frabosilio" userId="a4cd8985-fec4-40e2-9b04-4113e322c883" providerId="ADAL" clId="{5B4C1A71-96B2-45E0-9079-62D3F1133F72}" dt="2024-08-28T21:36:11.825" v="3359" actId="478"/>
          <ac:spMkLst>
            <pc:docMk/>
            <pc:sldMk cId="983907018" sldId="263"/>
            <ac:spMk id="5" creationId="{5719D4B5-F73B-0C17-C65A-0FB3FAC2AA89}"/>
          </ac:spMkLst>
        </pc:spChg>
        <pc:spChg chg="add del mod">
          <ac:chgData name="Jakob Frabosilio" userId="a4cd8985-fec4-40e2-9b04-4113e322c883" providerId="ADAL" clId="{5B4C1A71-96B2-45E0-9079-62D3F1133F72}" dt="2024-08-28T21:36:11.825" v="3359" actId="478"/>
          <ac:spMkLst>
            <pc:docMk/>
            <pc:sldMk cId="983907018" sldId="263"/>
            <ac:spMk id="6" creationId="{F2F26F6C-39D7-25A0-01CF-FC1C2FFB7E13}"/>
          </ac:spMkLst>
        </pc:spChg>
        <pc:spChg chg="add del mod">
          <ac:chgData name="Jakob Frabosilio" userId="a4cd8985-fec4-40e2-9b04-4113e322c883" providerId="ADAL" clId="{5B4C1A71-96B2-45E0-9079-62D3F1133F72}" dt="2024-08-28T21:36:11.825" v="3359" actId="478"/>
          <ac:spMkLst>
            <pc:docMk/>
            <pc:sldMk cId="983907018" sldId="263"/>
            <ac:spMk id="7" creationId="{774F1468-D738-D38E-1363-5A8552967A5B}"/>
          </ac:spMkLst>
        </pc:spChg>
        <pc:spChg chg="add del mod">
          <ac:chgData name="Jakob Frabosilio" userId="a4cd8985-fec4-40e2-9b04-4113e322c883" providerId="ADAL" clId="{5B4C1A71-96B2-45E0-9079-62D3F1133F72}" dt="2024-08-28T21:36:11.825" v="3359" actId="478"/>
          <ac:spMkLst>
            <pc:docMk/>
            <pc:sldMk cId="983907018" sldId="263"/>
            <ac:spMk id="8" creationId="{07B01473-3A7D-F19D-4ABD-93698617AC70}"/>
          </ac:spMkLst>
        </pc:spChg>
        <pc:spChg chg="add del mod">
          <ac:chgData name="Jakob Frabosilio" userId="a4cd8985-fec4-40e2-9b04-4113e322c883" providerId="ADAL" clId="{5B4C1A71-96B2-45E0-9079-62D3F1133F72}" dt="2024-08-28T21:36:11.825" v="3359" actId="478"/>
          <ac:spMkLst>
            <pc:docMk/>
            <pc:sldMk cId="983907018" sldId="263"/>
            <ac:spMk id="9" creationId="{A20EB493-AB70-F2B2-3D39-AD5D903E5E3D}"/>
          </ac:spMkLst>
        </pc:spChg>
        <pc:spChg chg="add del mod">
          <ac:chgData name="Jakob Frabosilio" userId="a4cd8985-fec4-40e2-9b04-4113e322c883" providerId="ADAL" clId="{5B4C1A71-96B2-45E0-9079-62D3F1133F72}" dt="2024-08-28T21:36:11.825" v="3359" actId="478"/>
          <ac:spMkLst>
            <pc:docMk/>
            <pc:sldMk cId="983907018" sldId="263"/>
            <ac:spMk id="10" creationId="{AE030AF3-48BC-060B-3CC6-4AFDF9F4CE70}"/>
          </ac:spMkLst>
        </pc:spChg>
        <pc:spChg chg="add del mod">
          <ac:chgData name="Jakob Frabosilio" userId="a4cd8985-fec4-40e2-9b04-4113e322c883" providerId="ADAL" clId="{5B4C1A71-96B2-45E0-9079-62D3F1133F72}" dt="2024-08-28T21:36:11.825" v="3359" actId="478"/>
          <ac:spMkLst>
            <pc:docMk/>
            <pc:sldMk cId="983907018" sldId="263"/>
            <ac:spMk id="11" creationId="{CE0D1F2F-F9B4-CE02-C3D2-BFFD12556A1D}"/>
          </ac:spMkLst>
        </pc:spChg>
        <pc:spChg chg="add del mod">
          <ac:chgData name="Jakob Frabosilio" userId="a4cd8985-fec4-40e2-9b04-4113e322c883" providerId="ADAL" clId="{5B4C1A71-96B2-45E0-9079-62D3F1133F72}" dt="2024-08-28T21:36:11.825" v="3359" actId="478"/>
          <ac:spMkLst>
            <pc:docMk/>
            <pc:sldMk cId="983907018" sldId="263"/>
            <ac:spMk id="12" creationId="{CD072A72-121F-584D-22A9-059D9056EA0C}"/>
          </ac:spMkLst>
        </pc:spChg>
        <pc:spChg chg="add del mod">
          <ac:chgData name="Jakob Frabosilio" userId="a4cd8985-fec4-40e2-9b04-4113e322c883" providerId="ADAL" clId="{5B4C1A71-96B2-45E0-9079-62D3F1133F72}" dt="2024-08-28T21:53:12.644" v="3594" actId="478"/>
          <ac:spMkLst>
            <pc:docMk/>
            <pc:sldMk cId="983907018" sldId="263"/>
            <ac:spMk id="13" creationId="{3B03AA98-34BA-7D3B-8EDA-A1B569327CD7}"/>
          </ac:spMkLst>
        </pc:spChg>
        <pc:spChg chg="add del mod">
          <ac:chgData name="Jakob Frabosilio" userId="a4cd8985-fec4-40e2-9b04-4113e322c883" providerId="ADAL" clId="{5B4C1A71-96B2-45E0-9079-62D3F1133F72}" dt="2024-08-28T21:53:12.644" v="3594" actId="478"/>
          <ac:spMkLst>
            <pc:docMk/>
            <pc:sldMk cId="983907018" sldId="263"/>
            <ac:spMk id="14" creationId="{7145198D-2CE0-C061-4FC6-462BA9EC0AA9}"/>
          </ac:spMkLst>
        </pc:spChg>
        <pc:spChg chg="add del mod">
          <ac:chgData name="Jakob Frabosilio" userId="a4cd8985-fec4-40e2-9b04-4113e322c883" providerId="ADAL" clId="{5B4C1A71-96B2-45E0-9079-62D3F1133F72}" dt="2024-08-28T21:53:12.644" v="3594" actId="478"/>
          <ac:spMkLst>
            <pc:docMk/>
            <pc:sldMk cId="983907018" sldId="263"/>
            <ac:spMk id="15" creationId="{5D1C062F-94BB-78E1-DD0D-AC9C99D9E75B}"/>
          </ac:spMkLst>
        </pc:spChg>
        <pc:spChg chg="add del mod">
          <ac:chgData name="Jakob Frabosilio" userId="a4cd8985-fec4-40e2-9b04-4113e322c883" providerId="ADAL" clId="{5B4C1A71-96B2-45E0-9079-62D3F1133F72}" dt="2024-08-28T21:53:12.644" v="3594" actId="478"/>
          <ac:spMkLst>
            <pc:docMk/>
            <pc:sldMk cId="983907018" sldId="263"/>
            <ac:spMk id="16" creationId="{8B07C09E-AD90-D8EE-2C4F-17317E36EB94}"/>
          </ac:spMkLst>
        </pc:spChg>
        <pc:spChg chg="add del mod">
          <ac:chgData name="Jakob Frabosilio" userId="a4cd8985-fec4-40e2-9b04-4113e322c883" providerId="ADAL" clId="{5B4C1A71-96B2-45E0-9079-62D3F1133F72}" dt="2024-08-28T21:53:12.644" v="3594" actId="478"/>
          <ac:spMkLst>
            <pc:docMk/>
            <pc:sldMk cId="983907018" sldId="263"/>
            <ac:spMk id="17" creationId="{2356E6BF-F16A-1EDB-2FB7-FAB1B68D5D94}"/>
          </ac:spMkLst>
        </pc:spChg>
        <pc:spChg chg="add del mod">
          <ac:chgData name="Jakob Frabosilio" userId="a4cd8985-fec4-40e2-9b04-4113e322c883" providerId="ADAL" clId="{5B4C1A71-96B2-45E0-9079-62D3F1133F72}" dt="2024-08-28T21:53:12.644" v="3594" actId="478"/>
          <ac:spMkLst>
            <pc:docMk/>
            <pc:sldMk cId="983907018" sldId="263"/>
            <ac:spMk id="18" creationId="{C9963841-BCCC-0E5D-2E34-1CD2C847DD41}"/>
          </ac:spMkLst>
        </pc:spChg>
        <pc:spChg chg="add del mod">
          <ac:chgData name="Jakob Frabosilio" userId="a4cd8985-fec4-40e2-9b04-4113e322c883" providerId="ADAL" clId="{5B4C1A71-96B2-45E0-9079-62D3F1133F72}" dt="2024-08-28T21:53:12.644" v="3594" actId="478"/>
          <ac:spMkLst>
            <pc:docMk/>
            <pc:sldMk cId="983907018" sldId="263"/>
            <ac:spMk id="19" creationId="{3FAE946B-1D48-343F-BE9B-6AC723EE4FFD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20" creationId="{C294F572-2585-7CE3-DD62-5FF9D3B485B0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21" creationId="{44C0FD41-A9EB-28A9-976A-C2118600923E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22" creationId="{E4DE21C6-0154-FFA2-8FC5-F1C866254A6F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23" creationId="{162B717A-956F-868C-377A-E2DC485404F8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24" creationId="{56D56D83-DA64-37F3-2239-8DCEF5955DC5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25" creationId="{A39C8C7F-EBFF-E592-17AC-9E3649952A5E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26" creationId="{FB09D8AD-9161-B517-9003-060CA59F48AC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27" creationId="{46EC6586-1699-04F5-ED86-09DACA4073BD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28" creationId="{E3C08782-99B0-2714-36D3-909DEB4D69CA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29" creationId="{0024CBD7-87C8-BEA4-615F-B6106C7C9AE0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30" creationId="{8D2FBE4B-3192-7FA0-60E1-E4134F7E33AC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31" creationId="{F91E812D-78D6-CAC9-101B-EC5ACBAE1279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32" creationId="{A0499026-C42E-AD25-2B8A-A436F57C2DCC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33" creationId="{48C4FAD9-1DB4-BC17-BFDD-9DD909F856B3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34" creationId="{28730FEE-6F0E-DF5A-31CD-2B385F7F43E9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35" creationId="{0E0819BA-60D0-EE82-6177-44BD9FC5AB08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36" creationId="{A2870B18-0F56-0AF6-9BE0-BF2DAA18B13C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37" creationId="{C6D1910D-88DF-21C5-B0BB-774D8F001B25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38" creationId="{6C1B202F-7369-7434-6450-03D1AC13CE4E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39" creationId="{6CBF0DF9-AA85-8E41-CE81-1A7DB8BBEACD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40" creationId="{CBD709EF-641E-F191-5854-229C89164155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41" creationId="{42928BC8-33A5-B324-70F5-C1B0F3C2A1C9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42" creationId="{9F7AEACD-BCD4-7084-C125-F74BDCF2C6C2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43" creationId="{DD53C0A0-32D6-87F2-06CB-55B460F3EDDA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44" creationId="{FA18AD29-72A9-C895-38B0-0EE6F54260A2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45" creationId="{89845FE3-752C-1E8E-DC10-694172105EDA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46" creationId="{EB156860-4219-5CD6-51C0-319B007D5B75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47" creationId="{AA379CB9-6A5C-A579-4EC8-4DEF1A1C4BAF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48" creationId="{8C350D69-3834-B36B-5E37-E8F28259FB06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49" creationId="{78B7A264-B172-7153-AFD5-160A2CB86E88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50" creationId="{4D6AF9F2-75B1-14FA-CC92-0AD9F6EECB3E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51" creationId="{933EF342-C72A-CCCD-5BE3-6654E852FA93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52" creationId="{22D896DC-BCF5-AF97-3AD7-EFCDC912E299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53" creationId="{726A239F-26CC-0685-3F37-11B76DAA1E0E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54" creationId="{88973F03-ACF9-73FB-B3ED-1580D80E70C0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55" creationId="{E8442201-C3F9-039F-7B42-BB6D50FF4FFC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56" creationId="{808F5FB0-DB8A-8703-12CC-D17B2CD74E16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57" creationId="{711B36D1-652D-9ADB-B903-5F06EF8634CB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58" creationId="{2EE83C96-849F-D93C-40C4-A43B22EF5800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59" creationId="{429C95EC-0F52-99FD-93C3-574FC26E95FF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60" creationId="{21A84CB9-D59F-F823-3F9D-E95F08FB869B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61" creationId="{FA579AD2-0FFF-E248-A06C-C81BE2AF058C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62" creationId="{41B173C1-C728-3258-4526-7DA473A17BF3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63" creationId="{1F4DF694-6A14-38E3-18C2-A593E4D32764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64" creationId="{617B5A28-C223-AC0C-94FF-095B3CB4BE4C}"/>
          </ac:spMkLst>
        </pc:spChg>
      </pc:sldChg>
      <pc:sldChg chg="addSp delSp modSp add mod">
        <pc:chgData name="Jakob Frabosilio" userId="a4cd8985-fec4-40e2-9b04-4113e322c883" providerId="ADAL" clId="{5B4C1A71-96B2-45E0-9079-62D3F1133F72}" dt="2024-08-29T07:45:56.697" v="29106"/>
        <pc:sldMkLst>
          <pc:docMk/>
          <pc:sldMk cId="3848934456" sldId="264"/>
        </pc:sldMkLst>
        <pc:spChg chg="mod">
          <ac:chgData name="Jakob Frabosilio" userId="a4cd8985-fec4-40e2-9b04-4113e322c883" providerId="ADAL" clId="{5B4C1A71-96B2-45E0-9079-62D3F1133F72}" dt="2024-08-28T21:29:34.140" v="2644" actId="20577"/>
          <ac:spMkLst>
            <pc:docMk/>
            <pc:sldMk cId="3848934456" sldId="264"/>
            <ac:spMk id="2" creationId="{BD8DF136-FAEF-341F-DF9C-0EA6E6175714}"/>
          </ac:spMkLst>
        </pc:spChg>
        <pc:spChg chg="del">
          <ac:chgData name="Jakob Frabosilio" userId="a4cd8985-fec4-40e2-9b04-4113e322c883" providerId="ADAL" clId="{5B4C1A71-96B2-45E0-9079-62D3F1133F72}" dt="2024-08-28T21:29:01.301" v="2610" actId="478"/>
          <ac:spMkLst>
            <pc:docMk/>
            <pc:sldMk cId="3848934456" sldId="264"/>
            <ac:spMk id="3" creationId="{2C1C36DD-D8A2-FAF2-8C8D-DF7F74487063}"/>
          </ac:spMkLst>
        </pc:spChg>
        <pc:spChg chg="add del mod">
          <ac:chgData name="Jakob Frabosilio" userId="a4cd8985-fec4-40e2-9b04-4113e322c883" providerId="ADAL" clId="{5B4C1A71-96B2-45E0-9079-62D3F1133F72}" dt="2024-08-28T21:29:26.579" v="2625" actId="478"/>
          <ac:spMkLst>
            <pc:docMk/>
            <pc:sldMk cId="3848934456" sldId="264"/>
            <ac:spMk id="6" creationId="{204D9F47-7B5A-ACC1-1CA4-025A471E098C}"/>
          </ac:spMkLst>
        </pc:spChg>
        <pc:spChg chg="add del mod">
          <ac:chgData name="Jakob Frabosilio" userId="a4cd8985-fec4-40e2-9b04-4113e322c883" providerId="ADAL" clId="{5B4C1A71-96B2-45E0-9079-62D3F1133F72}" dt="2024-08-28T21:29:27.631" v="2626" actId="478"/>
          <ac:spMkLst>
            <pc:docMk/>
            <pc:sldMk cId="3848934456" sldId="264"/>
            <ac:spMk id="9" creationId="{040D83AB-5357-8E77-1CB7-1EB9554FB434}"/>
          </ac:spMkLst>
        </pc:spChg>
        <pc:spChg chg="add del mod">
          <ac:chgData name="Jakob Frabosilio" userId="a4cd8985-fec4-40e2-9b04-4113e322c883" providerId="ADAL" clId="{5B4C1A71-96B2-45E0-9079-62D3F1133F72}" dt="2024-08-28T21:36:08.789" v="3357" actId="478"/>
          <ac:spMkLst>
            <pc:docMk/>
            <pc:sldMk cId="3848934456" sldId="264"/>
            <ac:spMk id="10" creationId="{727A5B1E-1F6D-24E1-5294-22C17FDE2539}"/>
          </ac:spMkLst>
        </pc:spChg>
        <pc:spChg chg="add del mod">
          <ac:chgData name="Jakob Frabosilio" userId="a4cd8985-fec4-40e2-9b04-4113e322c883" providerId="ADAL" clId="{5B4C1A71-96B2-45E0-9079-62D3F1133F72}" dt="2024-08-28T21:36:08.789" v="3357" actId="478"/>
          <ac:spMkLst>
            <pc:docMk/>
            <pc:sldMk cId="3848934456" sldId="264"/>
            <ac:spMk id="11" creationId="{15FDADCD-0979-D37E-F211-44A69B03E25A}"/>
          </ac:spMkLst>
        </pc:spChg>
        <pc:spChg chg="add del mod">
          <ac:chgData name="Jakob Frabosilio" userId="a4cd8985-fec4-40e2-9b04-4113e322c883" providerId="ADAL" clId="{5B4C1A71-96B2-45E0-9079-62D3F1133F72}" dt="2024-08-28T21:36:08.789" v="3357" actId="478"/>
          <ac:spMkLst>
            <pc:docMk/>
            <pc:sldMk cId="3848934456" sldId="264"/>
            <ac:spMk id="12" creationId="{CBEF42E7-1A2A-3506-7931-42CEAAB90DA4}"/>
          </ac:spMkLst>
        </pc:spChg>
        <pc:spChg chg="add del mod">
          <ac:chgData name="Jakob Frabosilio" userId="a4cd8985-fec4-40e2-9b04-4113e322c883" providerId="ADAL" clId="{5B4C1A71-96B2-45E0-9079-62D3F1133F72}" dt="2024-08-28T21:36:08.789" v="3357" actId="478"/>
          <ac:spMkLst>
            <pc:docMk/>
            <pc:sldMk cId="3848934456" sldId="264"/>
            <ac:spMk id="13" creationId="{62395299-75CC-4B89-5BD9-8DB628B88686}"/>
          </ac:spMkLst>
        </pc:spChg>
        <pc:spChg chg="add del mod">
          <ac:chgData name="Jakob Frabosilio" userId="a4cd8985-fec4-40e2-9b04-4113e322c883" providerId="ADAL" clId="{5B4C1A71-96B2-45E0-9079-62D3F1133F72}" dt="2024-08-28T21:36:08.789" v="3357" actId="478"/>
          <ac:spMkLst>
            <pc:docMk/>
            <pc:sldMk cId="3848934456" sldId="264"/>
            <ac:spMk id="14" creationId="{446053D4-90A5-DEFA-8F66-06BF04A004B6}"/>
          </ac:spMkLst>
        </pc:spChg>
        <pc:spChg chg="add del mod">
          <ac:chgData name="Jakob Frabosilio" userId="a4cd8985-fec4-40e2-9b04-4113e322c883" providerId="ADAL" clId="{5B4C1A71-96B2-45E0-9079-62D3F1133F72}" dt="2024-08-28T21:36:08.789" v="3357" actId="478"/>
          <ac:spMkLst>
            <pc:docMk/>
            <pc:sldMk cId="3848934456" sldId="264"/>
            <ac:spMk id="15" creationId="{13A4508C-B804-0BED-5D06-E884BCB70372}"/>
          </ac:spMkLst>
        </pc:spChg>
        <pc:spChg chg="add del mod">
          <ac:chgData name="Jakob Frabosilio" userId="a4cd8985-fec4-40e2-9b04-4113e322c883" providerId="ADAL" clId="{5B4C1A71-96B2-45E0-9079-62D3F1133F72}" dt="2024-08-28T21:36:08.789" v="3357" actId="478"/>
          <ac:spMkLst>
            <pc:docMk/>
            <pc:sldMk cId="3848934456" sldId="264"/>
            <ac:spMk id="16" creationId="{988E1046-6F95-8B35-0D71-A8A7427D6D7C}"/>
          </ac:spMkLst>
        </pc:spChg>
        <pc:spChg chg="add del mod">
          <ac:chgData name="Jakob Frabosilio" userId="a4cd8985-fec4-40e2-9b04-4113e322c883" providerId="ADAL" clId="{5B4C1A71-96B2-45E0-9079-62D3F1133F72}" dt="2024-08-28T21:36:08.789" v="3357" actId="478"/>
          <ac:spMkLst>
            <pc:docMk/>
            <pc:sldMk cId="3848934456" sldId="264"/>
            <ac:spMk id="17" creationId="{A623DF08-F71E-6D2A-71B0-B962232AE319}"/>
          </ac:spMkLst>
        </pc:spChg>
        <pc:spChg chg="add del mod">
          <ac:chgData name="Jakob Frabosilio" userId="a4cd8985-fec4-40e2-9b04-4113e322c883" providerId="ADAL" clId="{5B4C1A71-96B2-45E0-9079-62D3F1133F72}" dt="2024-08-28T21:36:05.138" v="3356" actId="478"/>
          <ac:spMkLst>
            <pc:docMk/>
            <pc:sldMk cId="3848934456" sldId="264"/>
            <ac:spMk id="18" creationId="{B4E614DF-F611-E136-F755-499D38C6C56C}"/>
          </ac:spMkLst>
        </pc:spChg>
        <pc:spChg chg="add del mod">
          <ac:chgData name="Jakob Frabosilio" userId="a4cd8985-fec4-40e2-9b04-4113e322c883" providerId="ADAL" clId="{5B4C1A71-96B2-45E0-9079-62D3F1133F72}" dt="2024-08-28T21:36:05.138" v="3356" actId="478"/>
          <ac:spMkLst>
            <pc:docMk/>
            <pc:sldMk cId="3848934456" sldId="264"/>
            <ac:spMk id="19" creationId="{2007A250-02CA-B7D2-E2CE-9EAF76267CF5}"/>
          </ac:spMkLst>
        </pc:spChg>
        <pc:spChg chg="add del mod">
          <ac:chgData name="Jakob Frabosilio" userId="a4cd8985-fec4-40e2-9b04-4113e322c883" providerId="ADAL" clId="{5B4C1A71-96B2-45E0-9079-62D3F1133F72}" dt="2024-08-28T21:36:05.138" v="3356" actId="478"/>
          <ac:spMkLst>
            <pc:docMk/>
            <pc:sldMk cId="3848934456" sldId="264"/>
            <ac:spMk id="20" creationId="{ED507C92-D53A-148B-6A29-9B5BF3DEEC88}"/>
          </ac:spMkLst>
        </pc:spChg>
        <pc:spChg chg="add del mod">
          <ac:chgData name="Jakob Frabosilio" userId="a4cd8985-fec4-40e2-9b04-4113e322c883" providerId="ADAL" clId="{5B4C1A71-96B2-45E0-9079-62D3F1133F72}" dt="2024-08-28T21:36:05.138" v="3356" actId="478"/>
          <ac:spMkLst>
            <pc:docMk/>
            <pc:sldMk cId="3848934456" sldId="264"/>
            <ac:spMk id="21" creationId="{6C636DC0-D163-87DE-976B-9F13A259A58E}"/>
          </ac:spMkLst>
        </pc:spChg>
        <pc:spChg chg="add del mod">
          <ac:chgData name="Jakob Frabosilio" userId="a4cd8985-fec4-40e2-9b04-4113e322c883" providerId="ADAL" clId="{5B4C1A71-96B2-45E0-9079-62D3F1133F72}" dt="2024-08-28T21:36:05.138" v="3356" actId="478"/>
          <ac:spMkLst>
            <pc:docMk/>
            <pc:sldMk cId="3848934456" sldId="264"/>
            <ac:spMk id="22" creationId="{97127BFC-6864-599F-DC7D-ADCE84817B4D}"/>
          </ac:spMkLst>
        </pc:spChg>
        <pc:spChg chg="add del mod">
          <ac:chgData name="Jakob Frabosilio" userId="a4cd8985-fec4-40e2-9b04-4113e322c883" providerId="ADAL" clId="{5B4C1A71-96B2-45E0-9079-62D3F1133F72}" dt="2024-08-28T21:36:05.138" v="3356" actId="478"/>
          <ac:spMkLst>
            <pc:docMk/>
            <pc:sldMk cId="3848934456" sldId="264"/>
            <ac:spMk id="23" creationId="{1363ABEB-5155-1FF4-3C82-A2E96A0D4704}"/>
          </ac:spMkLst>
        </pc:spChg>
        <pc:spChg chg="add del mod">
          <ac:chgData name="Jakob Frabosilio" userId="a4cd8985-fec4-40e2-9b04-4113e322c883" providerId="ADAL" clId="{5B4C1A71-96B2-45E0-9079-62D3F1133F72}" dt="2024-08-28T21:36:05.138" v="3356" actId="478"/>
          <ac:spMkLst>
            <pc:docMk/>
            <pc:sldMk cId="3848934456" sldId="264"/>
            <ac:spMk id="24" creationId="{A95C9131-526F-64C5-9120-1EA5AC92CBA7}"/>
          </ac:spMkLst>
        </pc:spChg>
        <pc:spChg chg="add del mod">
          <ac:chgData name="Jakob Frabosilio" userId="a4cd8985-fec4-40e2-9b04-4113e322c883" providerId="ADAL" clId="{5B4C1A71-96B2-45E0-9079-62D3F1133F72}" dt="2024-08-28T21:53:10.202" v="3593" actId="478"/>
          <ac:spMkLst>
            <pc:docMk/>
            <pc:sldMk cId="3848934456" sldId="264"/>
            <ac:spMk id="25" creationId="{8BD698D6-2E69-A209-D36B-7E2E1EF7FFB1}"/>
          </ac:spMkLst>
        </pc:spChg>
        <pc:spChg chg="add del mod">
          <ac:chgData name="Jakob Frabosilio" userId="a4cd8985-fec4-40e2-9b04-4113e322c883" providerId="ADAL" clId="{5B4C1A71-96B2-45E0-9079-62D3F1133F72}" dt="2024-08-28T21:53:10.202" v="3593" actId="478"/>
          <ac:spMkLst>
            <pc:docMk/>
            <pc:sldMk cId="3848934456" sldId="264"/>
            <ac:spMk id="26" creationId="{24B08DD9-3ABB-5A58-E114-04B84C1FA246}"/>
          </ac:spMkLst>
        </pc:spChg>
        <pc:spChg chg="add del mod">
          <ac:chgData name="Jakob Frabosilio" userId="a4cd8985-fec4-40e2-9b04-4113e322c883" providerId="ADAL" clId="{5B4C1A71-96B2-45E0-9079-62D3F1133F72}" dt="2024-08-28T21:53:10.202" v="3593" actId="478"/>
          <ac:spMkLst>
            <pc:docMk/>
            <pc:sldMk cId="3848934456" sldId="264"/>
            <ac:spMk id="27" creationId="{282F6B8D-CF99-A176-93D4-6C8F65D40261}"/>
          </ac:spMkLst>
        </pc:spChg>
        <pc:spChg chg="add del mod">
          <ac:chgData name="Jakob Frabosilio" userId="a4cd8985-fec4-40e2-9b04-4113e322c883" providerId="ADAL" clId="{5B4C1A71-96B2-45E0-9079-62D3F1133F72}" dt="2024-08-28T21:53:10.202" v="3593" actId="478"/>
          <ac:spMkLst>
            <pc:docMk/>
            <pc:sldMk cId="3848934456" sldId="264"/>
            <ac:spMk id="28" creationId="{5C3EA526-649E-16C6-D0AA-8B65F4011044}"/>
          </ac:spMkLst>
        </pc:spChg>
        <pc:spChg chg="add del mod">
          <ac:chgData name="Jakob Frabosilio" userId="a4cd8985-fec4-40e2-9b04-4113e322c883" providerId="ADAL" clId="{5B4C1A71-96B2-45E0-9079-62D3F1133F72}" dt="2024-08-28T21:53:10.202" v="3593" actId="478"/>
          <ac:spMkLst>
            <pc:docMk/>
            <pc:sldMk cId="3848934456" sldId="264"/>
            <ac:spMk id="29" creationId="{70845AED-B309-9691-1A0F-A755D694E101}"/>
          </ac:spMkLst>
        </pc:spChg>
        <pc:spChg chg="add del mod">
          <ac:chgData name="Jakob Frabosilio" userId="a4cd8985-fec4-40e2-9b04-4113e322c883" providerId="ADAL" clId="{5B4C1A71-96B2-45E0-9079-62D3F1133F72}" dt="2024-08-28T21:53:10.202" v="3593" actId="478"/>
          <ac:spMkLst>
            <pc:docMk/>
            <pc:sldMk cId="3848934456" sldId="264"/>
            <ac:spMk id="30" creationId="{70011986-9AAC-1E13-6430-3D3AB1D9F13A}"/>
          </ac:spMkLst>
        </pc:spChg>
        <pc:spChg chg="add del mod">
          <ac:chgData name="Jakob Frabosilio" userId="a4cd8985-fec4-40e2-9b04-4113e322c883" providerId="ADAL" clId="{5B4C1A71-96B2-45E0-9079-62D3F1133F72}" dt="2024-08-28T21:53:10.202" v="3593" actId="478"/>
          <ac:spMkLst>
            <pc:docMk/>
            <pc:sldMk cId="3848934456" sldId="264"/>
            <ac:spMk id="31" creationId="{F353638E-1B5E-76F0-62A1-0772EDFB285D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32" creationId="{20AFDD68-11E9-8004-3295-924A83E036D1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33" creationId="{ACA07DF8-1F08-1B11-6D2C-59389CCDA122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34" creationId="{3C1291BD-06DD-A865-81D4-753BD4C0EE9E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35" creationId="{3FE19763-79CC-B251-9423-E846DF6ACD74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36" creationId="{1847B8C0-094E-7F75-01B6-DACEB6CCF05A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37" creationId="{09621C6E-DC4C-CE30-C8D2-378227B6D8AA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38" creationId="{8FC5CBDA-1ED2-F77B-0559-156470ECB5B0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39" creationId="{8886A353-A069-B3C5-752C-0F95AE20A21E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40" creationId="{A78478CF-23E3-957D-B76F-AB691381FA21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41" creationId="{B1A9BCE0-5C93-BC2B-1CB2-D5F40118068E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42" creationId="{B4A7987F-BE07-F6B9-181E-F0494BD2F769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43" creationId="{63870888-0AA2-2DF2-00D2-D8694AB889F4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44" creationId="{2DC2BC86-5EC2-083C-56B9-E41EFD984772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45" creationId="{01222019-D5C0-CC9A-F6A3-5EE631856B82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46" creationId="{C34F20CA-7175-E819-9117-898CC10CE540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47" creationId="{26FA7999-36F5-1547-C5B3-308CE7D20523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48" creationId="{ED2A1494-FF1B-61E0-8EDD-835FBAE77B72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49" creationId="{97B43283-F8EC-78CD-0BEA-B4CFE6E2BB77}"/>
          </ac:spMkLst>
        </pc:spChg>
        <pc:spChg chg="add mod">
          <ac:chgData name="Jakob Frabosilio" userId="a4cd8985-fec4-40e2-9b04-4113e322c883" providerId="ADAL" clId="{5B4C1A71-96B2-45E0-9079-62D3F1133F72}" dt="2024-08-28T23:53:26.846" v="11725" actId="207"/>
          <ac:spMkLst>
            <pc:docMk/>
            <pc:sldMk cId="3848934456" sldId="264"/>
            <ac:spMk id="50" creationId="{24894CE4-F670-7E6A-0958-826640366993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51" creationId="{D71A5D27-2744-E6B6-674D-E3D023399FFE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52" creationId="{DCA0E687-EFC6-420E-A384-8A45A949595F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53" creationId="{A33CF930-DC98-F337-82F8-98BC91499096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54" creationId="{98AF5BC5-99D5-4401-4F1D-6C14C36ECCDC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55" creationId="{7BB22C9E-5BFC-039E-CDD7-457907B5CE28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56" creationId="{7CCF2189-C8C1-434F-CBCE-5D5AE07E115F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57" creationId="{2A9EE345-DB84-0CC8-C322-45785E9AF217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58" creationId="{576CFD12-0429-0000-62AA-AD056E6D03C4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59" creationId="{1FB6BDF8-A69D-B47E-E686-B25036E94195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60" creationId="{B11ECFB6-13C7-69CB-76ED-0869CCEC4920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61" creationId="{7427FD1E-A43E-F185-B95E-870F5BD4D9D4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62" creationId="{BE520530-2F36-22F1-7D8A-821050A6DC57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63" creationId="{AC0BD139-F2F8-28B8-0986-BD4BEEEDFE5F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64" creationId="{84A05987-67B2-59CE-1E77-8E554840FEB2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65" creationId="{2A7CF77E-3B60-4767-AC92-4C2BEC42220A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66" creationId="{B51D06B2-773D-5277-81A6-BE15A1D2B2D1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67" creationId="{F04DEF6F-9778-79AB-C4CA-1A93CAA619B1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68" creationId="{616D8C27-11DA-767C-4CDC-356CD6F76634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69" creationId="{7B1A8BB0-781B-3BD3-0C84-F7C7EDD9CB80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70" creationId="{7168FFFA-115D-0548-7813-9C0DABDA2631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71" creationId="{889C25E7-B3B0-DF17-8035-2D124B8CE18F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72" creationId="{DD321652-E93F-D290-08DF-9E77C68E64C9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73" creationId="{9615368C-18AD-B1AB-FA9E-81499C5BBCFB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74" creationId="{1BAC291B-7F33-FB51-7A63-2D50D3FD0052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75" creationId="{603A5F5F-68FD-C112-B91C-374C126789F8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76" creationId="{4EE1D073-7150-9AD1-0207-F1D5C8899EBA}"/>
          </ac:spMkLst>
        </pc:spChg>
        <pc:picChg chg="add mod">
          <ac:chgData name="Jakob Frabosilio" userId="a4cd8985-fec4-40e2-9b04-4113e322c883" providerId="ADAL" clId="{5B4C1A71-96B2-45E0-9079-62D3F1133F72}" dt="2024-08-28T21:29:24.651" v="2624" actId="1076"/>
          <ac:picMkLst>
            <pc:docMk/>
            <pc:sldMk cId="3848934456" sldId="264"/>
            <ac:picMk id="7" creationId="{D41EE98E-7177-A80C-493A-9E55211209DA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6:47.733" v="29125" actId="207"/>
        <pc:sldMkLst>
          <pc:docMk/>
          <pc:sldMk cId="3426427124" sldId="265"/>
        </pc:sldMkLst>
        <pc:spChg chg="mod">
          <ac:chgData name="Jakob Frabosilio" userId="a4cd8985-fec4-40e2-9b04-4113e322c883" providerId="ADAL" clId="{5B4C1A71-96B2-45E0-9079-62D3F1133F72}" dt="2024-08-28T21:58:02.158" v="3711" actId="20577"/>
          <ac:spMkLst>
            <pc:docMk/>
            <pc:sldMk cId="3426427124" sldId="265"/>
            <ac:spMk id="2" creationId="{BD8DF136-FAEF-341F-DF9C-0EA6E6175714}"/>
          </ac:spMkLst>
        </pc:spChg>
        <pc:spChg chg="add del mod">
          <ac:chgData name="Jakob Frabosilio" userId="a4cd8985-fec4-40e2-9b04-4113e322c883" providerId="ADAL" clId="{5B4C1A71-96B2-45E0-9079-62D3F1133F72}" dt="2024-08-28T22:11:49.938" v="4357" actId="20577"/>
          <ac:spMkLst>
            <pc:docMk/>
            <pc:sldMk cId="3426427124" sldId="265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53:36.225" v="11727"/>
          <ac:spMkLst>
            <pc:docMk/>
            <pc:sldMk cId="3426427124" sldId="265"/>
            <ac:spMk id="20" creationId="{B483ACBB-694F-F7F1-3EBC-F760CFF0A658}"/>
          </ac:spMkLst>
        </pc:spChg>
        <pc:spChg chg="add mod">
          <ac:chgData name="Jakob Frabosilio" userId="a4cd8985-fec4-40e2-9b04-4113e322c883" providerId="ADAL" clId="{5B4C1A71-96B2-45E0-9079-62D3F1133F72}" dt="2024-08-28T23:53:36.225" v="11727"/>
          <ac:spMkLst>
            <pc:docMk/>
            <pc:sldMk cId="3426427124" sldId="265"/>
            <ac:spMk id="21" creationId="{2B68B1ED-2309-54BF-51CC-3F56E710F746}"/>
          </ac:spMkLst>
        </pc:spChg>
        <pc:spChg chg="add mod">
          <ac:chgData name="Jakob Frabosilio" userId="a4cd8985-fec4-40e2-9b04-4113e322c883" providerId="ADAL" clId="{5B4C1A71-96B2-45E0-9079-62D3F1133F72}" dt="2024-08-28T23:53:36.225" v="11727"/>
          <ac:spMkLst>
            <pc:docMk/>
            <pc:sldMk cId="3426427124" sldId="265"/>
            <ac:spMk id="22" creationId="{7F76759C-AD46-C5A4-B126-DD2F1EE1AA6E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23" creationId="{B4F30AF4-8A7D-78E1-C3B9-ACCC249C8F12}"/>
          </ac:spMkLst>
        </pc:spChg>
        <pc:spChg chg="add mod">
          <ac:chgData name="Jakob Frabosilio" userId="a4cd8985-fec4-40e2-9b04-4113e322c883" providerId="ADAL" clId="{5B4C1A71-96B2-45E0-9079-62D3F1133F72}" dt="2024-08-28T23:53:36.225" v="11727"/>
          <ac:spMkLst>
            <pc:docMk/>
            <pc:sldMk cId="3426427124" sldId="265"/>
            <ac:spMk id="24" creationId="{36069655-F2D5-46E9-CB9A-A98F08588AAD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25" creationId="{9B0D1825-1987-2DEB-6662-A62830DE73B5}"/>
          </ac:spMkLst>
        </pc:spChg>
        <pc:spChg chg="add mod">
          <ac:chgData name="Jakob Frabosilio" userId="a4cd8985-fec4-40e2-9b04-4113e322c883" providerId="ADAL" clId="{5B4C1A71-96B2-45E0-9079-62D3F1133F72}" dt="2024-08-28T23:53:36.225" v="11727"/>
          <ac:spMkLst>
            <pc:docMk/>
            <pc:sldMk cId="3426427124" sldId="265"/>
            <ac:spMk id="26" creationId="{599E245A-41FD-9B82-1962-3AEDA535D6C7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27" creationId="{99825901-EBC9-9757-B97F-52AC59C1B89F}"/>
          </ac:spMkLst>
        </pc:spChg>
        <pc:spChg chg="add mod">
          <ac:chgData name="Jakob Frabosilio" userId="a4cd8985-fec4-40e2-9b04-4113e322c883" providerId="ADAL" clId="{5B4C1A71-96B2-45E0-9079-62D3F1133F72}" dt="2024-08-28T23:53:36.225" v="11727"/>
          <ac:spMkLst>
            <pc:docMk/>
            <pc:sldMk cId="3426427124" sldId="265"/>
            <ac:spMk id="28" creationId="{9885E6BB-F9F0-6BB9-1C65-12DF3070D75F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29" creationId="{982B02F0-CB28-5CF7-19DD-4A82B43D3810}"/>
          </ac:spMkLst>
        </pc:spChg>
        <pc:spChg chg="add mod">
          <ac:chgData name="Jakob Frabosilio" userId="a4cd8985-fec4-40e2-9b04-4113e322c883" providerId="ADAL" clId="{5B4C1A71-96B2-45E0-9079-62D3F1133F72}" dt="2024-08-28T23:53:36.225" v="11727"/>
          <ac:spMkLst>
            <pc:docMk/>
            <pc:sldMk cId="3426427124" sldId="265"/>
            <ac:spMk id="30" creationId="{07EFF260-E6E4-DA9F-4678-D34BBF3A711D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31" creationId="{827F4CB7-E57E-B056-AB85-C54CADC56BC3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32" creationId="{86C6EE56-6B01-83C0-114E-1561AC7B42BB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33" creationId="{A8BF16D2-4A17-9F93-FF1F-1CEFC7A65F9D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34" creationId="{55747866-E307-33A4-E795-17407FF09785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35" creationId="{9EB22B1A-8431-ABE7-887A-41D1091D0B75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36" creationId="{C7F62CA7-34E2-E263-AE0D-8DE5464EF387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37" creationId="{8F26B2B4-5B2C-C0F2-558C-4DEBE73AC276}"/>
          </ac:spMkLst>
        </pc:spChg>
        <pc:spChg chg="add mod">
          <ac:chgData name="Jakob Frabosilio" userId="a4cd8985-fec4-40e2-9b04-4113e322c883" providerId="ADAL" clId="{5B4C1A71-96B2-45E0-9079-62D3F1133F72}" dt="2024-08-28T23:53:36.225" v="11727"/>
          <ac:spMkLst>
            <pc:docMk/>
            <pc:sldMk cId="3426427124" sldId="265"/>
            <ac:spMk id="38" creationId="{15705530-BC27-1F45-10D1-6DEBD9843516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39" creationId="{389FE5E0-214C-A777-9A73-06C0207068CB}"/>
          </ac:spMkLst>
        </pc:spChg>
        <pc:spChg chg="add mod">
          <ac:chgData name="Jakob Frabosilio" userId="a4cd8985-fec4-40e2-9b04-4113e322c883" providerId="ADAL" clId="{5B4C1A71-96B2-45E0-9079-62D3F1133F72}" dt="2024-08-29T07:46:47.733" v="29125" actId="207"/>
          <ac:spMkLst>
            <pc:docMk/>
            <pc:sldMk cId="3426427124" sldId="265"/>
            <ac:spMk id="40" creationId="{D0414046-4364-02F2-C682-EE497155FCBC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41" creationId="{DA0BBABF-BE84-5177-CAB9-85235771514B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42" creationId="{6B6DB752-5086-B1F7-486A-8D86DD6426DA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43" creationId="{3EE8992C-F3C7-1848-92A6-750AE57D5E35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44" creationId="{93D04EA2-DBE8-F969-46E6-952971448596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45" creationId="{9CAD425C-1393-EF67-7C77-F949994AACE8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46" creationId="{5F0F7DCF-E24A-F686-1234-0DA109E0207B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47" creationId="{B6AEFD28-CAF4-43A5-A0EF-DDBE6ADB7ED3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48" creationId="{D0796EE4-A20E-81B1-3C63-AFB6E092B9FB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49" creationId="{93077AC7-E43A-9314-9D5C-773D33C78C7A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50" creationId="{344E7924-D62D-06F0-9CE3-3A87DE1CB1B6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51" creationId="{14E5DA33-6A95-F417-79A2-BEA71E8F2C9F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52" creationId="{65B3FC68-2105-6A33-0660-91F9676AA235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53" creationId="{6A2CADE1-4ADC-9FCF-1F3E-E7A6B55C5F99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54" creationId="{7275F46D-ECBF-FDF8-E15E-DFEF6DB3D7F6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55" creationId="{747A931D-17C1-634B-77F3-AF6461C47C3D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56" creationId="{16792FDB-25EF-0621-EE62-980DD1E987EE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57" creationId="{DD80E57A-B1ED-7480-0F1C-4891677494D0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58" creationId="{C2D6D94F-495A-3E8C-1E87-DE0BB9C9F3DA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59" creationId="{D94C0812-1B0D-B1F5-4DAC-CC8BEE6747DB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60" creationId="{9D4884DD-379F-DEDC-4B41-6111DEEEE547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61" creationId="{5460EE0E-3BB9-88B5-9BBA-5E9F9CBD5D62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62" creationId="{8A6FD8CB-2AC5-BC5D-54F2-F3C931EBA42F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63" creationId="{F3D600F4-E0B6-FA3A-4A43-99AFEFB716A7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2048" creationId="{E3D4CD42-B550-C215-A8D5-067AFFA1EC2C}"/>
          </ac:spMkLst>
        </pc:spChg>
        <pc:picChg chg="del">
          <ac:chgData name="Jakob Frabosilio" userId="a4cd8985-fec4-40e2-9b04-4113e322c883" providerId="ADAL" clId="{5B4C1A71-96B2-45E0-9079-62D3F1133F72}" dt="2024-08-28T22:05:11.056" v="3819" actId="478"/>
          <ac:picMkLst>
            <pc:docMk/>
            <pc:sldMk cId="3426427124" sldId="265"/>
            <ac:picMk id="6" creationId="{6FD0434D-B20E-874A-E81E-BA13225B07AB}"/>
          </ac:picMkLst>
        </pc:picChg>
        <pc:picChg chg="add mod">
          <ac:chgData name="Jakob Frabosilio" userId="a4cd8985-fec4-40e2-9b04-4113e322c883" providerId="ADAL" clId="{5B4C1A71-96B2-45E0-9079-62D3F1133F72}" dt="2024-08-28T22:05:30.958" v="3825"/>
          <ac:picMkLst>
            <pc:docMk/>
            <pc:sldMk cId="3426427124" sldId="265"/>
            <ac:picMk id="7" creationId="{B12FEF77-8521-20E8-84C3-B195449D96BC}"/>
          </ac:picMkLst>
        </pc:picChg>
        <pc:picChg chg="del">
          <ac:chgData name="Jakob Frabosilio" userId="a4cd8985-fec4-40e2-9b04-4113e322c883" providerId="ADAL" clId="{5B4C1A71-96B2-45E0-9079-62D3F1133F72}" dt="2024-08-28T22:05:11.412" v="3820" actId="478"/>
          <ac:picMkLst>
            <pc:docMk/>
            <pc:sldMk cId="3426427124" sldId="265"/>
            <ac:picMk id="9" creationId="{C4A617B4-FBBD-5747-6220-2E4C48B2BAE3}"/>
          </ac:picMkLst>
        </pc:picChg>
        <pc:picChg chg="add mod">
          <ac:chgData name="Jakob Frabosilio" userId="a4cd8985-fec4-40e2-9b04-4113e322c883" providerId="ADAL" clId="{5B4C1A71-96B2-45E0-9079-62D3F1133F72}" dt="2024-08-28T22:05:33.457" v="3830"/>
          <ac:picMkLst>
            <pc:docMk/>
            <pc:sldMk cId="3426427124" sldId="265"/>
            <ac:picMk id="10" creationId="{9426F5CB-FD46-FFDB-B706-C9251014E439}"/>
          </ac:picMkLst>
        </pc:picChg>
        <pc:picChg chg="del">
          <ac:chgData name="Jakob Frabosilio" userId="a4cd8985-fec4-40e2-9b04-4113e322c883" providerId="ADAL" clId="{5B4C1A71-96B2-45E0-9079-62D3F1133F72}" dt="2024-08-28T22:05:10.653" v="3818" actId="478"/>
          <ac:picMkLst>
            <pc:docMk/>
            <pc:sldMk cId="3426427124" sldId="265"/>
            <ac:picMk id="11" creationId="{0841DAFA-2776-22DD-6A3F-9C1A9377ED16}"/>
          </ac:picMkLst>
        </pc:picChg>
        <pc:picChg chg="add mod">
          <ac:chgData name="Jakob Frabosilio" userId="a4cd8985-fec4-40e2-9b04-4113e322c883" providerId="ADAL" clId="{5B4C1A71-96B2-45E0-9079-62D3F1133F72}" dt="2024-08-28T22:05:37.111" v="3835"/>
          <ac:picMkLst>
            <pc:docMk/>
            <pc:sldMk cId="3426427124" sldId="265"/>
            <ac:picMk id="13" creationId="{36F3F5ED-B292-E362-C81C-A09437F6B50D}"/>
          </ac:picMkLst>
        </pc:picChg>
        <pc:picChg chg="add mod">
          <ac:chgData name="Jakob Frabosilio" userId="a4cd8985-fec4-40e2-9b04-4113e322c883" providerId="ADAL" clId="{5B4C1A71-96B2-45E0-9079-62D3F1133F72}" dt="2024-08-28T22:05:47.675" v="3843" actId="14100"/>
          <ac:picMkLst>
            <pc:docMk/>
            <pc:sldMk cId="3426427124" sldId="265"/>
            <ac:picMk id="15" creationId="{3E12F1FC-E4C8-5DA1-AA7E-6514A98232AE}"/>
          </ac:picMkLst>
        </pc:picChg>
        <pc:picChg chg="add del mod">
          <ac:chgData name="Jakob Frabosilio" userId="a4cd8985-fec4-40e2-9b04-4113e322c883" providerId="ADAL" clId="{5B4C1A71-96B2-45E0-9079-62D3F1133F72}" dt="2024-08-28T22:08:34.591" v="4069" actId="478"/>
          <ac:picMkLst>
            <pc:docMk/>
            <pc:sldMk cId="3426427124" sldId="265"/>
            <ac:picMk id="17" creationId="{3A6EFB87-87B7-E83E-87CC-6A526AA6E9AC}"/>
          </ac:picMkLst>
        </pc:picChg>
        <pc:picChg chg="add mod">
          <ac:chgData name="Jakob Frabosilio" userId="a4cd8985-fec4-40e2-9b04-4113e322c883" providerId="ADAL" clId="{5B4C1A71-96B2-45E0-9079-62D3F1133F72}" dt="2024-08-28T22:10:06.723" v="4116" actId="1036"/>
          <ac:picMkLst>
            <pc:docMk/>
            <pc:sldMk cId="3426427124" sldId="265"/>
            <ac:picMk id="19" creationId="{EAE25CB5-9742-D881-10A3-715699BE52F7}"/>
          </ac:picMkLst>
        </pc:picChg>
        <pc:picChg chg="add mod">
          <ac:chgData name="Jakob Frabosilio" userId="a4cd8985-fec4-40e2-9b04-4113e322c883" providerId="ADAL" clId="{5B4C1A71-96B2-45E0-9079-62D3F1133F72}" dt="2024-08-28T22:10:02.867" v="4113" actId="1076"/>
          <ac:picMkLst>
            <pc:docMk/>
            <pc:sldMk cId="3426427124" sldId="265"/>
            <ac:picMk id="2050" creationId="{056B64F5-1996-B9A4-85AD-C5C489B1BB54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5:57.748" v="29108"/>
        <pc:sldMkLst>
          <pc:docMk/>
          <pc:sldMk cId="3192446631" sldId="266"/>
        </pc:sldMkLst>
        <pc:spChg chg="mod">
          <ac:chgData name="Jakob Frabosilio" userId="a4cd8985-fec4-40e2-9b04-4113e322c883" providerId="ADAL" clId="{5B4C1A71-96B2-45E0-9079-62D3F1133F72}" dt="2024-08-28T23:47:05.693" v="11660" actId="1076"/>
          <ac:spMkLst>
            <pc:docMk/>
            <pc:sldMk cId="3192446631" sldId="266"/>
            <ac:spMk id="2" creationId="{BAB0F238-DAFC-5D72-5B59-F29AB378DF75}"/>
          </ac:spMkLst>
        </pc:spChg>
        <pc:spChg chg="del mod">
          <ac:chgData name="Jakob Frabosilio" userId="a4cd8985-fec4-40e2-9b04-4113e322c883" providerId="ADAL" clId="{5B4C1A71-96B2-45E0-9079-62D3F1133F72}" dt="2024-08-28T21:59:40.765" v="3750" actId="478"/>
          <ac:spMkLst>
            <pc:docMk/>
            <pc:sldMk cId="3192446631" sldId="266"/>
            <ac:spMk id="3" creationId="{3B0276A3-AF51-91C7-6270-AB4F5B9B4190}"/>
          </ac:spMkLst>
        </pc:spChg>
        <pc:spChg chg="del">
          <ac:chgData name="Jakob Frabosilio" userId="a4cd8985-fec4-40e2-9b04-4113e322c883" providerId="ADAL" clId="{5B4C1A71-96B2-45E0-9079-62D3F1133F72}" dt="2024-08-28T21:59:36.536" v="3749" actId="478"/>
          <ac:spMkLst>
            <pc:docMk/>
            <pc:sldMk cId="3192446631" sldId="266"/>
            <ac:spMk id="4" creationId="{BEFBE8FD-6B40-6C1A-D17F-DA2D90F5CBBA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5" creationId="{5DC10AA0-C82F-4285-BA5A-6E9B3AA2DAA7}"/>
          </ac:spMkLst>
        </pc:spChg>
        <pc:spChg chg="mod">
          <ac:chgData name="Jakob Frabosilio" userId="a4cd8985-fec4-40e2-9b04-4113e322c883" providerId="ADAL" clId="{5B4C1A71-96B2-45E0-9079-62D3F1133F72}" dt="2024-08-28T22:00:24.374" v="3753" actId="1076"/>
          <ac:spMkLst>
            <pc:docMk/>
            <pc:sldMk cId="3192446631" sldId="266"/>
            <ac:spMk id="7" creationId="{ECA321EA-CF27-EAF3-B986-9B85AB7D074C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12" creationId="{FE4B5977-31BD-59E6-2C05-B0DBFFBF8AB4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13" creationId="{91EF3A89-98A1-FB47-DB27-8C410D8E574C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14" creationId="{1F17FAD8-BC9C-6C6B-45B6-D889A58715B8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16" creationId="{C1D6C619-F2DE-467B-B02D-CCE75016A032}"/>
          </ac:spMkLst>
        </pc:spChg>
        <pc:spChg chg="mod">
          <ac:chgData name="Jakob Frabosilio" userId="a4cd8985-fec4-40e2-9b04-4113e322c883" providerId="ADAL" clId="{5B4C1A71-96B2-45E0-9079-62D3F1133F72}" dt="2024-08-28T23:35:24.193" v="11218"/>
          <ac:spMkLst>
            <pc:docMk/>
            <pc:sldMk cId="3192446631" sldId="266"/>
            <ac:spMk id="18" creationId="{A16850D6-5FF9-83A1-66B2-A6AD7B94F024}"/>
          </ac:spMkLst>
        </pc:spChg>
        <pc:spChg chg="mod">
          <ac:chgData name="Jakob Frabosilio" userId="a4cd8985-fec4-40e2-9b04-4113e322c883" providerId="ADAL" clId="{5B4C1A71-96B2-45E0-9079-62D3F1133F72}" dt="2024-08-28T23:35:30.402" v="11219"/>
          <ac:spMkLst>
            <pc:docMk/>
            <pc:sldMk cId="3192446631" sldId="266"/>
            <ac:spMk id="19" creationId="{527A659F-06A7-E612-DD78-E400382C738E}"/>
          </ac:spMkLst>
        </pc:spChg>
        <pc:spChg chg="mod">
          <ac:chgData name="Jakob Frabosilio" userId="a4cd8985-fec4-40e2-9b04-4113e322c883" providerId="ADAL" clId="{5B4C1A71-96B2-45E0-9079-62D3F1133F72}" dt="2024-08-28T23:36:14.763" v="11229"/>
          <ac:spMkLst>
            <pc:docMk/>
            <pc:sldMk cId="3192446631" sldId="266"/>
            <ac:spMk id="20" creationId="{D6544BFB-8FF9-D89C-A5FC-073A064CFBD7}"/>
          </ac:spMkLst>
        </pc:spChg>
        <pc:spChg chg="mod">
          <ac:chgData name="Jakob Frabosilio" userId="a4cd8985-fec4-40e2-9b04-4113e322c883" providerId="ADAL" clId="{5B4C1A71-96B2-45E0-9079-62D3F1133F72}" dt="2024-08-28T23:45:33.551" v="11634"/>
          <ac:spMkLst>
            <pc:docMk/>
            <pc:sldMk cId="3192446631" sldId="266"/>
            <ac:spMk id="21" creationId="{3A4F6D3F-3441-B145-012D-1351C602353E}"/>
          </ac:spMkLst>
        </pc:spChg>
        <pc:spChg chg="mod">
          <ac:chgData name="Jakob Frabosilio" userId="a4cd8985-fec4-40e2-9b04-4113e322c883" providerId="ADAL" clId="{5B4C1A71-96B2-45E0-9079-62D3F1133F72}" dt="2024-08-28T23:45:42.640" v="11635"/>
          <ac:spMkLst>
            <pc:docMk/>
            <pc:sldMk cId="3192446631" sldId="266"/>
            <ac:spMk id="22" creationId="{441001CC-D798-4961-10F7-569CD35057E4}"/>
          </ac:spMkLst>
        </pc:spChg>
        <pc:spChg chg="mod">
          <ac:chgData name="Jakob Frabosilio" userId="a4cd8985-fec4-40e2-9b04-4113e322c883" providerId="ADAL" clId="{5B4C1A71-96B2-45E0-9079-62D3F1133F72}" dt="2024-08-28T23:45:56.575" v="11636"/>
          <ac:spMkLst>
            <pc:docMk/>
            <pc:sldMk cId="3192446631" sldId="266"/>
            <ac:spMk id="23" creationId="{68039EFD-3EF6-2281-9081-156F669AD87C}"/>
          </ac:spMkLst>
        </pc:spChg>
        <pc:spChg chg="mod">
          <ac:chgData name="Jakob Frabosilio" userId="a4cd8985-fec4-40e2-9b04-4113e322c883" providerId="ADAL" clId="{5B4C1A71-96B2-45E0-9079-62D3F1133F72}" dt="2024-08-28T23:46:02.010" v="11637"/>
          <ac:spMkLst>
            <pc:docMk/>
            <pc:sldMk cId="3192446631" sldId="266"/>
            <ac:spMk id="24" creationId="{4FF91EEE-E8E7-51E1-AD97-63C40B1A7DF9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25" creationId="{D7BF0637-E634-0E55-4AA8-EF28DABEDC34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26" creationId="{0E8652D8-6D35-6339-F769-E4149FEB2279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27" creationId="{71E1AC97-F38D-F5A7-DD6F-A5C77FFD397C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28" creationId="{7F5F9101-EF55-6E6E-92E0-BE924FB3888C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29" creationId="{8BECB041-B0FC-4230-DE85-6B598B8AAE23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30" creationId="{9EA64E9A-0AE2-5B0E-69BB-41B7CA21C5EF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31" creationId="{BCE0D0CF-FA91-A730-F04B-B241BCDB615F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32" creationId="{CEDE1A3F-47A6-3A6D-8AEF-F53EAEA25063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33" creationId="{2236944B-C681-EFAB-F5F6-41ADD90989DE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34" creationId="{7B295872-F803-1107-2C47-1C2442B432A6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35" creationId="{C31A6F47-87DA-A21C-19EC-1DCC7F851453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36" creationId="{53F7292E-FDED-14E8-F942-53C647F79A6A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37" creationId="{B4681BC7-BE88-3C00-79F1-AF3D5A5EE599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38" creationId="{724BFC6A-9CE2-9788-BEC3-5EE496A9E39D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39" creationId="{0A9DDF35-CC8C-66CB-7971-A3D6FD80C814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40" creationId="{A98DB90C-0E17-367D-E0D9-005D55BF2B63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41" creationId="{0DFC0CBF-FEBB-7937-C879-1133414C960E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42" creationId="{4870A5F8-E530-BA7F-645C-C45BD16B8D8F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43" creationId="{5ACD79EB-C09A-8B15-74BC-1054226510CA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44" creationId="{619150E8-DF0C-8986-F20C-EBE1F17F8FD9}"/>
          </ac:spMkLst>
        </pc:spChg>
        <pc:grpChg chg="mod">
          <ac:chgData name="Jakob Frabosilio" userId="a4cd8985-fec4-40e2-9b04-4113e322c883" providerId="ADAL" clId="{5B4C1A71-96B2-45E0-9079-62D3F1133F72}" dt="2024-08-28T22:00:24.374" v="3753" actId="1076"/>
          <ac:grpSpMkLst>
            <pc:docMk/>
            <pc:sldMk cId="3192446631" sldId="266"/>
            <ac:grpSpMk id="10" creationId="{3B3F778E-D2BC-0AC4-8347-1DB6A3088816}"/>
          </ac:grpSpMkLst>
        </pc:grpChg>
        <pc:picChg chg="mod">
          <ac:chgData name="Jakob Frabosilio" userId="a4cd8985-fec4-40e2-9b04-4113e322c883" providerId="ADAL" clId="{5B4C1A71-96B2-45E0-9079-62D3F1133F72}" dt="2024-08-28T22:00:24.374" v="3753" actId="1076"/>
          <ac:picMkLst>
            <pc:docMk/>
            <pc:sldMk cId="3192446631" sldId="266"/>
            <ac:picMk id="11" creationId="{1E2F6E3A-B142-7189-7B2B-EC62CF69E72E}"/>
          </ac:picMkLst>
        </pc:picChg>
        <pc:picChg chg="mod">
          <ac:chgData name="Jakob Frabosilio" userId="a4cd8985-fec4-40e2-9b04-4113e322c883" providerId="ADAL" clId="{5B4C1A71-96B2-45E0-9079-62D3F1133F72}" dt="2024-08-28T22:00:24.374" v="3753" actId="1076"/>
          <ac:picMkLst>
            <pc:docMk/>
            <pc:sldMk cId="3192446631" sldId="266"/>
            <ac:picMk id="15" creationId="{A76AFEEC-766C-4844-7867-A007F53BAA35}"/>
          </ac:picMkLst>
        </pc:picChg>
        <pc:picChg chg="mod">
          <ac:chgData name="Jakob Frabosilio" userId="a4cd8985-fec4-40e2-9b04-4113e322c883" providerId="ADAL" clId="{5B4C1A71-96B2-45E0-9079-62D3F1133F72}" dt="2024-08-28T22:00:24.374" v="3753" actId="1076"/>
          <ac:picMkLst>
            <pc:docMk/>
            <pc:sldMk cId="3192446631" sldId="266"/>
            <ac:picMk id="17" creationId="{5718CC4A-DC12-D6E0-4C94-683E6D4A7AC5}"/>
          </ac:picMkLst>
        </pc:picChg>
      </pc:sldChg>
      <pc:sldChg chg="addSp delSp modSp add mod modAnim">
        <pc:chgData name="Jakob Frabosilio" userId="a4cd8985-fec4-40e2-9b04-4113e322c883" providerId="ADAL" clId="{5B4C1A71-96B2-45E0-9079-62D3F1133F72}" dt="2024-08-29T07:46:41.105" v="29124" actId="207"/>
        <pc:sldMkLst>
          <pc:docMk/>
          <pc:sldMk cId="855101962" sldId="267"/>
        </pc:sldMkLst>
        <pc:spChg chg="mod">
          <ac:chgData name="Jakob Frabosilio" userId="a4cd8985-fec4-40e2-9b04-4113e322c883" providerId="ADAL" clId="{5B4C1A71-96B2-45E0-9079-62D3F1133F72}" dt="2024-08-28T22:12:02.231" v="4372" actId="20577"/>
          <ac:spMkLst>
            <pc:docMk/>
            <pc:sldMk cId="855101962" sldId="267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2:17:45.920" v="4792" actId="20577"/>
          <ac:spMkLst>
            <pc:docMk/>
            <pc:sldMk cId="855101962" sldId="267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53:44.439" v="11729"/>
          <ac:spMkLst>
            <pc:docMk/>
            <pc:sldMk cId="855101962" sldId="267"/>
            <ac:spMk id="10" creationId="{910145B5-6EAA-39F3-D52C-D0252CCA6394}"/>
          </ac:spMkLst>
        </pc:spChg>
        <pc:spChg chg="add mod">
          <ac:chgData name="Jakob Frabosilio" userId="a4cd8985-fec4-40e2-9b04-4113e322c883" providerId="ADAL" clId="{5B4C1A71-96B2-45E0-9079-62D3F1133F72}" dt="2024-08-28T23:53:44.439" v="11729"/>
          <ac:spMkLst>
            <pc:docMk/>
            <pc:sldMk cId="855101962" sldId="267"/>
            <ac:spMk id="11" creationId="{9F5D34DC-6E39-E3C9-27B3-BC46928B7E03}"/>
          </ac:spMkLst>
        </pc:spChg>
        <pc:spChg chg="add mod">
          <ac:chgData name="Jakob Frabosilio" userId="a4cd8985-fec4-40e2-9b04-4113e322c883" providerId="ADAL" clId="{5B4C1A71-96B2-45E0-9079-62D3F1133F72}" dt="2024-08-28T23:53:44.439" v="11729"/>
          <ac:spMkLst>
            <pc:docMk/>
            <pc:sldMk cId="855101962" sldId="267"/>
            <ac:spMk id="12" creationId="{CF3F7B35-87D1-F5EC-7579-72B59FA96520}"/>
          </ac:spMkLst>
        </pc:spChg>
        <pc:spChg chg="add mod">
          <ac:chgData name="Jakob Frabosilio" userId="a4cd8985-fec4-40e2-9b04-4113e322c883" providerId="ADAL" clId="{5B4C1A71-96B2-45E0-9079-62D3F1133F72}" dt="2024-08-28T23:53:44.439" v="11729"/>
          <ac:spMkLst>
            <pc:docMk/>
            <pc:sldMk cId="855101962" sldId="267"/>
            <ac:spMk id="13" creationId="{3D7A6C02-2CB4-F762-064F-389AD297024F}"/>
          </ac:spMkLst>
        </pc:spChg>
        <pc:spChg chg="add mod">
          <ac:chgData name="Jakob Frabosilio" userId="a4cd8985-fec4-40e2-9b04-4113e322c883" providerId="ADAL" clId="{5B4C1A71-96B2-45E0-9079-62D3F1133F72}" dt="2024-08-28T23:53:44.439" v="11729"/>
          <ac:spMkLst>
            <pc:docMk/>
            <pc:sldMk cId="855101962" sldId="267"/>
            <ac:spMk id="14" creationId="{E1A496EC-EC71-F3B8-48F4-369D88548F1F}"/>
          </ac:spMkLst>
        </pc:spChg>
        <pc:spChg chg="add mod">
          <ac:chgData name="Jakob Frabosilio" userId="a4cd8985-fec4-40e2-9b04-4113e322c883" providerId="ADAL" clId="{5B4C1A71-96B2-45E0-9079-62D3F1133F72}" dt="2024-08-28T23:53:50.198" v="11730" actId="207"/>
          <ac:spMkLst>
            <pc:docMk/>
            <pc:sldMk cId="855101962" sldId="267"/>
            <ac:spMk id="16" creationId="{52F9E762-8BAE-DD28-0780-FB55ED613EE8}"/>
          </ac:spMkLst>
        </pc:spChg>
        <pc:spChg chg="add mod">
          <ac:chgData name="Jakob Frabosilio" userId="a4cd8985-fec4-40e2-9b04-4113e322c883" providerId="ADAL" clId="{5B4C1A71-96B2-45E0-9079-62D3F1133F72}" dt="2024-08-28T23:53:44.439" v="11729"/>
          <ac:spMkLst>
            <pc:docMk/>
            <pc:sldMk cId="855101962" sldId="267"/>
            <ac:spMk id="17" creationId="{88C80201-08D3-CDFA-C517-849D1ED5F0C1}"/>
          </ac:spMkLst>
        </pc:spChg>
        <pc:spChg chg="add mod">
          <ac:chgData name="Jakob Frabosilio" userId="a4cd8985-fec4-40e2-9b04-4113e322c883" providerId="ADAL" clId="{5B4C1A71-96B2-45E0-9079-62D3F1133F72}" dt="2024-08-28T23:53:50.198" v="11730" actId="207"/>
          <ac:spMkLst>
            <pc:docMk/>
            <pc:sldMk cId="855101962" sldId="267"/>
            <ac:spMk id="18" creationId="{2A83B86F-0CA6-CC4A-B53C-7DAF69EC4502}"/>
          </ac:spMkLst>
        </pc:spChg>
        <pc:spChg chg="add mod">
          <ac:chgData name="Jakob Frabosilio" userId="a4cd8985-fec4-40e2-9b04-4113e322c883" providerId="ADAL" clId="{5B4C1A71-96B2-45E0-9079-62D3F1133F72}" dt="2024-08-28T23:53:44.439" v="11729"/>
          <ac:spMkLst>
            <pc:docMk/>
            <pc:sldMk cId="855101962" sldId="267"/>
            <ac:spMk id="20" creationId="{F9B8184B-40B7-A4E3-3A34-2D948EA15602}"/>
          </ac:spMkLst>
        </pc:spChg>
        <pc:spChg chg="add mod">
          <ac:chgData name="Jakob Frabosilio" userId="a4cd8985-fec4-40e2-9b04-4113e322c883" providerId="ADAL" clId="{5B4C1A71-96B2-45E0-9079-62D3F1133F72}" dt="2024-08-28T23:53:50.198" v="11730" actId="207"/>
          <ac:spMkLst>
            <pc:docMk/>
            <pc:sldMk cId="855101962" sldId="267"/>
            <ac:spMk id="21" creationId="{9BB6D68D-5B12-9A7C-1E02-E5F7EA7A899E}"/>
          </ac:spMkLst>
        </pc:spChg>
        <pc:spChg chg="add mod">
          <ac:chgData name="Jakob Frabosilio" userId="a4cd8985-fec4-40e2-9b04-4113e322c883" providerId="ADAL" clId="{5B4C1A71-96B2-45E0-9079-62D3F1133F72}" dt="2024-08-28T23:53:44.439" v="11729"/>
          <ac:spMkLst>
            <pc:docMk/>
            <pc:sldMk cId="855101962" sldId="267"/>
            <ac:spMk id="22" creationId="{72CFDB88-A259-370E-D2A9-E523B0DED6C4}"/>
          </ac:spMkLst>
        </pc:spChg>
        <pc:spChg chg="add mod">
          <ac:chgData name="Jakob Frabosilio" userId="a4cd8985-fec4-40e2-9b04-4113e322c883" providerId="ADAL" clId="{5B4C1A71-96B2-45E0-9079-62D3F1133F72}" dt="2024-08-28T23:53:50.198" v="11730" actId="207"/>
          <ac:spMkLst>
            <pc:docMk/>
            <pc:sldMk cId="855101962" sldId="267"/>
            <ac:spMk id="23" creationId="{3557BD9B-2B7E-D485-7BED-8C744923FF5B}"/>
          </ac:spMkLst>
        </pc:spChg>
        <pc:spChg chg="add mod">
          <ac:chgData name="Jakob Frabosilio" userId="a4cd8985-fec4-40e2-9b04-4113e322c883" providerId="ADAL" clId="{5B4C1A71-96B2-45E0-9079-62D3F1133F72}" dt="2024-08-28T23:53:50.198" v="11730" actId="207"/>
          <ac:spMkLst>
            <pc:docMk/>
            <pc:sldMk cId="855101962" sldId="267"/>
            <ac:spMk id="24" creationId="{D62373E1-97B2-D85C-1B41-48479A657950}"/>
          </ac:spMkLst>
        </pc:spChg>
        <pc:spChg chg="add mod">
          <ac:chgData name="Jakob Frabosilio" userId="a4cd8985-fec4-40e2-9b04-4113e322c883" providerId="ADAL" clId="{5B4C1A71-96B2-45E0-9079-62D3F1133F72}" dt="2024-08-28T23:53:50.198" v="11730" actId="207"/>
          <ac:spMkLst>
            <pc:docMk/>
            <pc:sldMk cId="855101962" sldId="267"/>
            <ac:spMk id="25" creationId="{786B6B12-06B7-AB77-B1C6-10DFF9CD5F5D}"/>
          </ac:spMkLst>
        </pc:spChg>
        <pc:spChg chg="add mod">
          <ac:chgData name="Jakob Frabosilio" userId="a4cd8985-fec4-40e2-9b04-4113e322c883" providerId="ADAL" clId="{5B4C1A71-96B2-45E0-9079-62D3F1133F72}" dt="2024-08-28T23:53:50.198" v="11730" actId="207"/>
          <ac:spMkLst>
            <pc:docMk/>
            <pc:sldMk cId="855101962" sldId="267"/>
            <ac:spMk id="26" creationId="{1DA375D7-3CAF-2841-4E9D-F63B82A4E8D5}"/>
          </ac:spMkLst>
        </pc:spChg>
        <pc:spChg chg="add mod">
          <ac:chgData name="Jakob Frabosilio" userId="a4cd8985-fec4-40e2-9b04-4113e322c883" providerId="ADAL" clId="{5B4C1A71-96B2-45E0-9079-62D3F1133F72}" dt="2024-08-28T23:53:50.198" v="11730" actId="207"/>
          <ac:spMkLst>
            <pc:docMk/>
            <pc:sldMk cId="855101962" sldId="267"/>
            <ac:spMk id="27" creationId="{23C5E9B3-9FBD-752B-3BFC-6A76491495A2}"/>
          </ac:spMkLst>
        </pc:spChg>
        <pc:spChg chg="add mod">
          <ac:chgData name="Jakob Frabosilio" userId="a4cd8985-fec4-40e2-9b04-4113e322c883" providerId="ADAL" clId="{5B4C1A71-96B2-45E0-9079-62D3F1133F72}" dt="2024-08-28T23:53:50.198" v="11730" actId="207"/>
          <ac:spMkLst>
            <pc:docMk/>
            <pc:sldMk cId="855101962" sldId="267"/>
            <ac:spMk id="28" creationId="{39225F53-A0BD-24AE-43E9-9A96BA644127}"/>
          </ac:spMkLst>
        </pc:spChg>
        <pc:spChg chg="add mod">
          <ac:chgData name="Jakob Frabosilio" userId="a4cd8985-fec4-40e2-9b04-4113e322c883" providerId="ADAL" clId="{5B4C1A71-96B2-45E0-9079-62D3F1133F72}" dt="2024-08-28T23:53:50.198" v="11730" actId="207"/>
          <ac:spMkLst>
            <pc:docMk/>
            <pc:sldMk cId="855101962" sldId="267"/>
            <ac:spMk id="29" creationId="{CFCABDE7-7DFF-B252-BEBC-3F6CB3B82EE6}"/>
          </ac:spMkLst>
        </pc:spChg>
        <pc:spChg chg="add mod">
          <ac:chgData name="Jakob Frabosilio" userId="a4cd8985-fec4-40e2-9b04-4113e322c883" providerId="ADAL" clId="{5B4C1A71-96B2-45E0-9079-62D3F1133F72}" dt="2024-08-28T23:53:44.439" v="11729"/>
          <ac:spMkLst>
            <pc:docMk/>
            <pc:sldMk cId="855101962" sldId="267"/>
            <ac:spMk id="30" creationId="{2660B7C0-0AE9-3423-5F08-5895A07B570B}"/>
          </ac:spMkLst>
        </pc:spChg>
        <pc:spChg chg="add mod">
          <ac:chgData name="Jakob Frabosilio" userId="a4cd8985-fec4-40e2-9b04-4113e322c883" providerId="ADAL" clId="{5B4C1A71-96B2-45E0-9079-62D3F1133F72}" dt="2024-08-28T23:53:50.198" v="11730" actId="207"/>
          <ac:spMkLst>
            <pc:docMk/>
            <pc:sldMk cId="855101962" sldId="267"/>
            <ac:spMk id="31" creationId="{6F323B01-75AD-8B8D-20C8-D8EBBBE3A25A}"/>
          </ac:spMkLst>
        </pc:spChg>
        <pc:spChg chg="add mod">
          <ac:chgData name="Jakob Frabosilio" userId="a4cd8985-fec4-40e2-9b04-4113e322c883" providerId="ADAL" clId="{5B4C1A71-96B2-45E0-9079-62D3F1133F72}" dt="2024-08-29T07:46:41.105" v="29124" actId="207"/>
          <ac:spMkLst>
            <pc:docMk/>
            <pc:sldMk cId="855101962" sldId="267"/>
            <ac:spMk id="32" creationId="{F638E6E4-4D0F-647B-A54A-2BCA153C6AA8}"/>
          </ac:spMkLst>
        </pc:spChg>
        <pc:spChg chg="add mod">
          <ac:chgData name="Jakob Frabosilio" userId="a4cd8985-fec4-40e2-9b04-4113e322c883" providerId="ADAL" clId="{5B4C1A71-96B2-45E0-9079-62D3F1133F72}" dt="2024-08-29T07:46:41.105" v="29124" actId="207"/>
          <ac:spMkLst>
            <pc:docMk/>
            <pc:sldMk cId="855101962" sldId="267"/>
            <ac:spMk id="33" creationId="{64C7A424-018B-A0C3-830D-E88D252DA886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34" creationId="{B1D320A5-61BD-0CCE-3084-40D278837EE3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35" creationId="{35CBC900-A3B1-2B10-B9C9-5A482245D8A5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36" creationId="{CF156E0B-59D9-4FEC-C9F9-E9E4C52C450F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37" creationId="{476A4844-9BA3-B7AB-56A0-65A6CCAFD9D7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38" creationId="{D9A40DE0-6EEE-AA65-00A5-87B4719C0649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39" creationId="{DDBF0628-53F4-1DCD-0ED3-BFEE977255F7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40" creationId="{71D2863E-00B7-9DAA-5FCE-66E55F7DD423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41" creationId="{4A04AA36-A2A7-30BB-6C92-3D6CC682599C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42" creationId="{7D530D3C-DADC-6106-0245-37D4B0C0CEE9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43" creationId="{D2DE7302-DBA7-0B7F-9326-74860A5A8F69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44" creationId="{2D602DDA-9E5E-AEC5-6650-B3B817178504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45" creationId="{3D001ED9-F3CD-7802-949E-1E6F3A5C48B9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46" creationId="{83520926-E2C2-504F-D697-5FE29AFF33BA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47" creationId="{17CA013B-72DD-FB03-B1C0-043027555B47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48" creationId="{5FE4B70A-4B15-7F19-7BBC-E52DBABFDADC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49" creationId="{DA862A1C-630E-61B2-F6CA-F59F06CA24BC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50" creationId="{20848EC4-470F-D103-8670-48590B379904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51" creationId="{28E014CC-A6C3-19EE-F015-CAC2B6F00B8C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52" creationId="{3C3FBF17-FECC-6F6A-F816-28EB5C14CB0A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53" creationId="{E1C62DAE-1F13-FCF8-AEC4-E7E154606141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54" creationId="{EE051E69-0C4F-5CAC-AC00-1156AD657B40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55" creationId="{5E9FDBBE-AD3D-DFE7-534F-F0EF80831BFA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56" creationId="{C4B01302-2B3D-93B0-8939-71F5952EB713}"/>
          </ac:spMkLst>
        </pc:spChg>
        <pc:picChg chg="add mod">
          <ac:chgData name="Jakob Frabosilio" userId="a4cd8985-fec4-40e2-9b04-4113e322c883" providerId="ADAL" clId="{5B4C1A71-96B2-45E0-9079-62D3F1133F72}" dt="2024-08-28T22:17:33.670" v="4783" actId="1037"/>
          <ac:picMkLst>
            <pc:docMk/>
            <pc:sldMk cId="855101962" sldId="267"/>
            <ac:picMk id="6" creationId="{E1796F27-2548-9D9E-B429-6BCD7F93DEDD}"/>
          </ac:picMkLst>
        </pc:picChg>
        <pc:picChg chg="add mod">
          <ac:chgData name="Jakob Frabosilio" userId="a4cd8985-fec4-40e2-9b04-4113e322c883" providerId="ADAL" clId="{5B4C1A71-96B2-45E0-9079-62D3F1133F72}" dt="2024-08-28T22:15:18.680" v="4614" actId="1076"/>
          <ac:picMkLst>
            <pc:docMk/>
            <pc:sldMk cId="855101962" sldId="267"/>
            <ac:picMk id="7" creationId="{682E2583-D3A1-3C91-38E2-BA758D2602E3}"/>
          </ac:picMkLst>
        </pc:picChg>
        <pc:picChg chg="add mod">
          <ac:chgData name="Jakob Frabosilio" userId="a4cd8985-fec4-40e2-9b04-4113e322c883" providerId="ADAL" clId="{5B4C1A71-96B2-45E0-9079-62D3F1133F72}" dt="2024-08-28T22:17:47.249" v="4793" actId="1037"/>
          <ac:picMkLst>
            <pc:docMk/>
            <pc:sldMk cId="855101962" sldId="267"/>
            <ac:picMk id="9" creationId="{75D19557-AED8-94A2-082F-2CB627041ADF}"/>
          </ac:picMkLst>
        </pc:picChg>
        <pc:picChg chg="del">
          <ac:chgData name="Jakob Frabosilio" userId="a4cd8985-fec4-40e2-9b04-4113e322c883" providerId="ADAL" clId="{5B4C1A71-96B2-45E0-9079-62D3F1133F72}" dt="2024-08-28T22:12:14.703" v="4426" actId="478"/>
          <ac:picMkLst>
            <pc:docMk/>
            <pc:sldMk cId="855101962" sldId="267"/>
            <ac:picMk id="15" creationId="{3E12F1FC-E4C8-5DA1-AA7E-6514A98232AE}"/>
          </ac:picMkLst>
        </pc:picChg>
        <pc:picChg chg="del">
          <ac:chgData name="Jakob Frabosilio" userId="a4cd8985-fec4-40e2-9b04-4113e322c883" providerId="ADAL" clId="{5B4C1A71-96B2-45E0-9079-62D3F1133F72}" dt="2024-08-28T22:12:15.767" v="4428" actId="478"/>
          <ac:picMkLst>
            <pc:docMk/>
            <pc:sldMk cId="855101962" sldId="267"/>
            <ac:picMk id="19" creationId="{EAE25CB5-9742-D881-10A3-715699BE52F7}"/>
          </ac:picMkLst>
        </pc:picChg>
        <pc:picChg chg="del">
          <ac:chgData name="Jakob Frabosilio" userId="a4cd8985-fec4-40e2-9b04-4113e322c883" providerId="ADAL" clId="{5B4C1A71-96B2-45E0-9079-62D3F1133F72}" dt="2024-08-28T22:12:15.368" v="4427" actId="478"/>
          <ac:picMkLst>
            <pc:docMk/>
            <pc:sldMk cId="855101962" sldId="267"/>
            <ac:picMk id="2050" creationId="{056B64F5-1996-B9A4-85AD-C5C489B1BB54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6:20.165" v="29113"/>
        <pc:sldMkLst>
          <pc:docMk/>
          <pc:sldMk cId="420109469" sldId="268"/>
        </pc:sldMkLst>
        <pc:spChg chg="mod">
          <ac:chgData name="Jakob Frabosilio" userId="a4cd8985-fec4-40e2-9b04-4113e322c883" providerId="ADAL" clId="{5B4C1A71-96B2-45E0-9079-62D3F1133F72}" dt="2024-08-28T22:18:06.966" v="4802" actId="20577"/>
          <ac:spMkLst>
            <pc:docMk/>
            <pc:sldMk cId="420109469" sldId="268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2:25:53.684" v="5706" actId="20577"/>
          <ac:spMkLst>
            <pc:docMk/>
            <pc:sldMk cId="420109469" sldId="268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53:55.807" v="11731"/>
          <ac:spMkLst>
            <pc:docMk/>
            <pc:sldMk cId="420109469" sldId="268"/>
            <ac:spMk id="7" creationId="{0DAEC73F-5AC9-5587-4166-7B9B2B7A6B9E}"/>
          </ac:spMkLst>
        </pc:spChg>
        <pc:spChg chg="add mod">
          <ac:chgData name="Jakob Frabosilio" userId="a4cd8985-fec4-40e2-9b04-4113e322c883" providerId="ADAL" clId="{5B4C1A71-96B2-45E0-9079-62D3F1133F72}" dt="2024-08-28T23:53:55.807" v="11731"/>
          <ac:spMkLst>
            <pc:docMk/>
            <pc:sldMk cId="420109469" sldId="268"/>
            <ac:spMk id="8" creationId="{1646D4A3-8BE9-FAA0-047B-8983DD5DAED1}"/>
          </ac:spMkLst>
        </pc:spChg>
        <pc:spChg chg="add mod">
          <ac:chgData name="Jakob Frabosilio" userId="a4cd8985-fec4-40e2-9b04-4113e322c883" providerId="ADAL" clId="{5B4C1A71-96B2-45E0-9079-62D3F1133F72}" dt="2024-08-28T23:53:55.807" v="11731"/>
          <ac:spMkLst>
            <pc:docMk/>
            <pc:sldMk cId="420109469" sldId="268"/>
            <ac:spMk id="9" creationId="{EA890E37-8E8A-15C0-A7B2-D4D3DA5BF2B5}"/>
          </ac:spMkLst>
        </pc:spChg>
        <pc:spChg chg="add mod">
          <ac:chgData name="Jakob Frabosilio" userId="a4cd8985-fec4-40e2-9b04-4113e322c883" providerId="ADAL" clId="{5B4C1A71-96B2-45E0-9079-62D3F1133F72}" dt="2024-08-28T23:53:55.807" v="11731"/>
          <ac:spMkLst>
            <pc:docMk/>
            <pc:sldMk cId="420109469" sldId="268"/>
            <ac:spMk id="10" creationId="{9E28F212-4867-D728-481D-B63D142F70CB}"/>
          </ac:spMkLst>
        </pc:spChg>
        <pc:spChg chg="add mod">
          <ac:chgData name="Jakob Frabosilio" userId="a4cd8985-fec4-40e2-9b04-4113e322c883" providerId="ADAL" clId="{5B4C1A71-96B2-45E0-9079-62D3F1133F72}" dt="2024-08-28T23:53:55.807" v="11731"/>
          <ac:spMkLst>
            <pc:docMk/>
            <pc:sldMk cId="420109469" sldId="268"/>
            <ac:spMk id="11" creationId="{2748C976-BE48-FD00-2597-1713F378DE61}"/>
          </ac:spMkLst>
        </pc:spChg>
        <pc:spChg chg="add mod">
          <ac:chgData name="Jakob Frabosilio" userId="a4cd8985-fec4-40e2-9b04-4113e322c883" providerId="ADAL" clId="{5B4C1A71-96B2-45E0-9079-62D3F1133F72}" dt="2024-08-28T23:53:55.807" v="11731"/>
          <ac:spMkLst>
            <pc:docMk/>
            <pc:sldMk cId="420109469" sldId="268"/>
            <ac:spMk id="12" creationId="{9CA6FFBD-6E97-C25D-166A-E788325204BC}"/>
          </ac:spMkLst>
        </pc:spChg>
        <pc:spChg chg="add mod">
          <ac:chgData name="Jakob Frabosilio" userId="a4cd8985-fec4-40e2-9b04-4113e322c883" providerId="ADAL" clId="{5B4C1A71-96B2-45E0-9079-62D3F1133F72}" dt="2024-08-28T23:53:55.807" v="11731"/>
          <ac:spMkLst>
            <pc:docMk/>
            <pc:sldMk cId="420109469" sldId="268"/>
            <ac:spMk id="13" creationId="{A6057FE5-1596-4816-C9AD-693E44FFF1F0}"/>
          </ac:spMkLst>
        </pc:spChg>
        <pc:spChg chg="add mod">
          <ac:chgData name="Jakob Frabosilio" userId="a4cd8985-fec4-40e2-9b04-4113e322c883" providerId="ADAL" clId="{5B4C1A71-96B2-45E0-9079-62D3F1133F72}" dt="2024-08-28T23:53:59.358" v="11732" actId="207"/>
          <ac:spMkLst>
            <pc:docMk/>
            <pc:sldMk cId="420109469" sldId="268"/>
            <ac:spMk id="14" creationId="{03F936A1-24B2-ECA9-DDA3-B05B71FEF253}"/>
          </ac:spMkLst>
        </pc:spChg>
        <pc:spChg chg="add mod">
          <ac:chgData name="Jakob Frabosilio" userId="a4cd8985-fec4-40e2-9b04-4113e322c883" providerId="ADAL" clId="{5B4C1A71-96B2-45E0-9079-62D3F1133F72}" dt="2024-08-28T23:53:55.807" v="11731"/>
          <ac:spMkLst>
            <pc:docMk/>
            <pc:sldMk cId="420109469" sldId="268"/>
            <ac:spMk id="16" creationId="{3F19573D-B20C-361B-F866-3077FC491720}"/>
          </ac:spMkLst>
        </pc:spChg>
        <pc:spChg chg="add mod">
          <ac:chgData name="Jakob Frabosilio" userId="a4cd8985-fec4-40e2-9b04-4113e322c883" providerId="ADAL" clId="{5B4C1A71-96B2-45E0-9079-62D3F1133F72}" dt="2024-08-28T23:53:59.358" v="11732" actId="207"/>
          <ac:spMkLst>
            <pc:docMk/>
            <pc:sldMk cId="420109469" sldId="268"/>
            <ac:spMk id="17" creationId="{43E8F865-BBF9-1FD9-E133-B8D099E7AEEA}"/>
          </ac:spMkLst>
        </pc:spChg>
        <pc:spChg chg="add mod">
          <ac:chgData name="Jakob Frabosilio" userId="a4cd8985-fec4-40e2-9b04-4113e322c883" providerId="ADAL" clId="{5B4C1A71-96B2-45E0-9079-62D3F1133F72}" dt="2024-08-28T23:53:55.807" v="11731"/>
          <ac:spMkLst>
            <pc:docMk/>
            <pc:sldMk cId="420109469" sldId="268"/>
            <ac:spMk id="18" creationId="{0E2643F6-612D-811A-DF08-CB318D34744E}"/>
          </ac:spMkLst>
        </pc:spChg>
        <pc:spChg chg="add mod">
          <ac:chgData name="Jakob Frabosilio" userId="a4cd8985-fec4-40e2-9b04-4113e322c883" providerId="ADAL" clId="{5B4C1A71-96B2-45E0-9079-62D3F1133F72}" dt="2024-08-28T23:53:59.358" v="11732" actId="207"/>
          <ac:spMkLst>
            <pc:docMk/>
            <pc:sldMk cId="420109469" sldId="268"/>
            <ac:spMk id="20" creationId="{D9A66814-5597-E8C4-44D3-C7C01A3108B0}"/>
          </ac:spMkLst>
        </pc:spChg>
        <pc:spChg chg="add mod">
          <ac:chgData name="Jakob Frabosilio" userId="a4cd8985-fec4-40e2-9b04-4113e322c883" providerId="ADAL" clId="{5B4C1A71-96B2-45E0-9079-62D3F1133F72}" dt="2024-08-28T23:53:59.358" v="11732" actId="207"/>
          <ac:spMkLst>
            <pc:docMk/>
            <pc:sldMk cId="420109469" sldId="268"/>
            <ac:spMk id="21" creationId="{6F4E0598-F5C6-2997-B3F5-8CBA00719B3B}"/>
          </ac:spMkLst>
        </pc:spChg>
        <pc:spChg chg="add mod">
          <ac:chgData name="Jakob Frabosilio" userId="a4cd8985-fec4-40e2-9b04-4113e322c883" providerId="ADAL" clId="{5B4C1A71-96B2-45E0-9079-62D3F1133F72}" dt="2024-08-28T23:53:59.358" v="11732" actId="207"/>
          <ac:spMkLst>
            <pc:docMk/>
            <pc:sldMk cId="420109469" sldId="268"/>
            <ac:spMk id="22" creationId="{28D0F5C1-6B40-7175-0EA6-57D39539B8E3}"/>
          </ac:spMkLst>
        </pc:spChg>
        <pc:spChg chg="add mod">
          <ac:chgData name="Jakob Frabosilio" userId="a4cd8985-fec4-40e2-9b04-4113e322c883" providerId="ADAL" clId="{5B4C1A71-96B2-45E0-9079-62D3F1133F72}" dt="2024-08-28T23:53:59.358" v="11732" actId="207"/>
          <ac:spMkLst>
            <pc:docMk/>
            <pc:sldMk cId="420109469" sldId="268"/>
            <ac:spMk id="23" creationId="{1041D6D8-482B-6DAE-17C3-7E8FAA10EE66}"/>
          </ac:spMkLst>
        </pc:spChg>
        <pc:spChg chg="add mod">
          <ac:chgData name="Jakob Frabosilio" userId="a4cd8985-fec4-40e2-9b04-4113e322c883" providerId="ADAL" clId="{5B4C1A71-96B2-45E0-9079-62D3F1133F72}" dt="2024-08-28T23:53:59.358" v="11732" actId="207"/>
          <ac:spMkLst>
            <pc:docMk/>
            <pc:sldMk cId="420109469" sldId="268"/>
            <ac:spMk id="24" creationId="{17C907E3-6AE0-A902-1074-87AFC14DBFDA}"/>
          </ac:spMkLst>
        </pc:spChg>
        <pc:spChg chg="add mod">
          <ac:chgData name="Jakob Frabosilio" userId="a4cd8985-fec4-40e2-9b04-4113e322c883" providerId="ADAL" clId="{5B4C1A71-96B2-45E0-9079-62D3F1133F72}" dt="2024-08-28T23:53:59.358" v="11732" actId="207"/>
          <ac:spMkLst>
            <pc:docMk/>
            <pc:sldMk cId="420109469" sldId="268"/>
            <ac:spMk id="25" creationId="{1465F44C-DBBD-B9DC-3C1B-BA5B58E1DA46}"/>
          </ac:spMkLst>
        </pc:spChg>
        <pc:spChg chg="add mod">
          <ac:chgData name="Jakob Frabosilio" userId="a4cd8985-fec4-40e2-9b04-4113e322c883" providerId="ADAL" clId="{5B4C1A71-96B2-45E0-9079-62D3F1133F72}" dt="2024-08-28T23:53:59.358" v="11732" actId="207"/>
          <ac:spMkLst>
            <pc:docMk/>
            <pc:sldMk cId="420109469" sldId="268"/>
            <ac:spMk id="26" creationId="{604AB9BF-CDB3-E35C-4B9C-A8002CE6BAE2}"/>
          </ac:spMkLst>
        </pc:spChg>
        <pc:spChg chg="add mod">
          <ac:chgData name="Jakob Frabosilio" userId="a4cd8985-fec4-40e2-9b04-4113e322c883" providerId="ADAL" clId="{5B4C1A71-96B2-45E0-9079-62D3F1133F72}" dt="2024-08-28T23:53:55.807" v="11731"/>
          <ac:spMkLst>
            <pc:docMk/>
            <pc:sldMk cId="420109469" sldId="268"/>
            <ac:spMk id="27" creationId="{997FC247-7D52-6E6C-5E36-61B4567F2909}"/>
          </ac:spMkLst>
        </pc:spChg>
        <pc:spChg chg="add mod">
          <ac:chgData name="Jakob Frabosilio" userId="a4cd8985-fec4-40e2-9b04-4113e322c883" providerId="ADAL" clId="{5B4C1A71-96B2-45E0-9079-62D3F1133F72}" dt="2024-08-28T23:53:59.358" v="11732" actId="207"/>
          <ac:spMkLst>
            <pc:docMk/>
            <pc:sldMk cId="420109469" sldId="268"/>
            <ac:spMk id="28" creationId="{D9FBE0FA-A989-D549-6600-BE0337251FDB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29" creationId="{C61E03C1-5CAD-04EF-B7D7-76601DF860A1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30" creationId="{66768906-76C0-7E25-F616-AEF5702F75A6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31" creationId="{24E17938-62D9-ACE8-3236-2F3F55F0E07B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32" creationId="{BDFA2994-23B6-182B-208B-6EC90B658F9D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33" creationId="{2B8863F2-1D97-2A28-2535-F8D38E9FE7F0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34" creationId="{09B5D1A8-0692-D5AC-48FD-FA052A336285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35" creationId="{6BC5D82B-917C-FF55-A6C5-D9A9281A91E0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36" creationId="{0389F37B-D4C4-F5D9-BFD3-7976E9152855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37" creationId="{DFC1691C-26A5-C471-FD88-826EFE81BCF0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38" creationId="{D583A32E-3797-D52C-E79E-B5B8FAD0B056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39" creationId="{E48CD411-7822-77F9-CB8F-F55186795569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40" creationId="{9AF402BE-2676-760B-CD8C-69E993F51137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41" creationId="{7111CBB2-82AF-C8DD-1718-25B284844ECA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42" creationId="{1D087EAA-2275-B051-5F65-EA30D350203C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43" creationId="{8C24C34D-F8EA-2AAF-DD71-E5A1AC3415AF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44" creationId="{6AFB2266-E5D1-1E3E-6D1F-C221CEDF8A8D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45" creationId="{21D41EB4-B91F-387C-7BD1-901120550DA4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46" creationId="{74D5D2BE-B92F-FAC3-8F78-52C66D232A71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47" creationId="{6B515AA4-24D8-2652-6CFB-EAFBD8557BB3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48" creationId="{D963830A-FAEB-740A-1C08-0E9E288EC175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49" creationId="{006584E0-5152-3B0F-EE43-F3CADF728B9B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50" creationId="{C9BEC521-79DA-D44F-F680-FF0B4506821F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51" creationId="{574E2AE9-1187-68F7-1F04-3C8F8FBB106B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52" creationId="{850283BD-8ED8-02A1-E646-6FA9641A9CD3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53" creationId="{41B112AA-3508-14D0-38B6-11946B27B86C}"/>
          </ac:spMkLst>
        </pc:spChg>
        <pc:picChg chg="add mod">
          <ac:chgData name="Jakob Frabosilio" userId="a4cd8985-fec4-40e2-9b04-4113e322c883" providerId="ADAL" clId="{5B4C1A71-96B2-45E0-9079-62D3F1133F72}" dt="2024-08-28T22:23:45.260" v="5481" actId="1037"/>
          <ac:picMkLst>
            <pc:docMk/>
            <pc:sldMk cId="420109469" sldId="268"/>
            <ac:picMk id="6" creationId="{AA94AB8B-89FE-03C7-D81F-D9B6CE0E6653}"/>
          </ac:picMkLst>
        </pc:picChg>
        <pc:picChg chg="del">
          <ac:chgData name="Jakob Frabosilio" userId="a4cd8985-fec4-40e2-9b04-4113e322c883" providerId="ADAL" clId="{5B4C1A71-96B2-45E0-9079-62D3F1133F72}" dt="2024-08-28T22:18:11.350" v="4804" actId="478"/>
          <ac:picMkLst>
            <pc:docMk/>
            <pc:sldMk cId="420109469" sldId="268"/>
            <ac:picMk id="15" creationId="{3E12F1FC-E4C8-5DA1-AA7E-6514A98232AE}"/>
          </ac:picMkLst>
        </pc:picChg>
        <pc:picChg chg="del">
          <ac:chgData name="Jakob Frabosilio" userId="a4cd8985-fec4-40e2-9b04-4113e322c883" providerId="ADAL" clId="{5B4C1A71-96B2-45E0-9079-62D3F1133F72}" dt="2024-08-28T22:18:11.926" v="4805" actId="478"/>
          <ac:picMkLst>
            <pc:docMk/>
            <pc:sldMk cId="420109469" sldId="268"/>
            <ac:picMk id="19" creationId="{EAE25CB5-9742-D881-10A3-715699BE52F7}"/>
          </ac:picMkLst>
        </pc:picChg>
        <pc:picChg chg="del">
          <ac:chgData name="Jakob Frabosilio" userId="a4cd8985-fec4-40e2-9b04-4113e322c883" providerId="ADAL" clId="{5B4C1A71-96B2-45E0-9079-62D3F1133F72}" dt="2024-08-28T22:18:10.825" v="4803" actId="478"/>
          <ac:picMkLst>
            <pc:docMk/>
            <pc:sldMk cId="420109469" sldId="268"/>
            <ac:picMk id="2050" creationId="{056B64F5-1996-B9A4-85AD-C5C489B1BB54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6:22.391" v="29114"/>
        <pc:sldMkLst>
          <pc:docMk/>
          <pc:sldMk cId="1759369203" sldId="269"/>
        </pc:sldMkLst>
        <pc:spChg chg="mod">
          <ac:chgData name="Jakob Frabosilio" userId="a4cd8985-fec4-40e2-9b04-4113e322c883" providerId="ADAL" clId="{5B4C1A71-96B2-45E0-9079-62D3F1133F72}" dt="2024-08-28T22:24:00.408" v="5499" actId="20577"/>
          <ac:spMkLst>
            <pc:docMk/>
            <pc:sldMk cId="1759369203" sldId="269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2:29:24.104" v="5997" actId="20577"/>
          <ac:spMkLst>
            <pc:docMk/>
            <pc:sldMk cId="1759369203" sldId="269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54:00.582" v="11733"/>
          <ac:spMkLst>
            <pc:docMk/>
            <pc:sldMk cId="1759369203" sldId="269"/>
            <ac:spMk id="10" creationId="{59711ABA-4AE2-D6C6-4162-C68584E672D5}"/>
          </ac:spMkLst>
        </pc:spChg>
        <pc:spChg chg="add mod">
          <ac:chgData name="Jakob Frabosilio" userId="a4cd8985-fec4-40e2-9b04-4113e322c883" providerId="ADAL" clId="{5B4C1A71-96B2-45E0-9079-62D3F1133F72}" dt="2024-08-28T23:54:00.582" v="11733"/>
          <ac:spMkLst>
            <pc:docMk/>
            <pc:sldMk cId="1759369203" sldId="269"/>
            <ac:spMk id="11" creationId="{D98F345D-C7DD-8E7B-5415-B9E634AEEC52}"/>
          </ac:spMkLst>
        </pc:spChg>
        <pc:spChg chg="add mod">
          <ac:chgData name="Jakob Frabosilio" userId="a4cd8985-fec4-40e2-9b04-4113e322c883" providerId="ADAL" clId="{5B4C1A71-96B2-45E0-9079-62D3F1133F72}" dt="2024-08-28T23:54:00.582" v="11733"/>
          <ac:spMkLst>
            <pc:docMk/>
            <pc:sldMk cId="1759369203" sldId="269"/>
            <ac:spMk id="12" creationId="{F75D3DD5-65E7-5194-303F-3C02104CD17E}"/>
          </ac:spMkLst>
        </pc:spChg>
        <pc:spChg chg="add mod">
          <ac:chgData name="Jakob Frabosilio" userId="a4cd8985-fec4-40e2-9b04-4113e322c883" providerId="ADAL" clId="{5B4C1A71-96B2-45E0-9079-62D3F1133F72}" dt="2024-08-28T23:54:00.582" v="11733"/>
          <ac:spMkLst>
            <pc:docMk/>
            <pc:sldMk cId="1759369203" sldId="269"/>
            <ac:spMk id="13" creationId="{E26DC7C2-B991-2162-AF0F-236202B827F0}"/>
          </ac:spMkLst>
        </pc:spChg>
        <pc:spChg chg="add mod">
          <ac:chgData name="Jakob Frabosilio" userId="a4cd8985-fec4-40e2-9b04-4113e322c883" providerId="ADAL" clId="{5B4C1A71-96B2-45E0-9079-62D3F1133F72}" dt="2024-08-28T23:54:00.582" v="11733"/>
          <ac:spMkLst>
            <pc:docMk/>
            <pc:sldMk cId="1759369203" sldId="269"/>
            <ac:spMk id="14" creationId="{A1BA82D4-510F-DA47-ACE0-9E0357D45720}"/>
          </ac:spMkLst>
        </pc:spChg>
        <pc:spChg chg="add mod">
          <ac:chgData name="Jakob Frabosilio" userId="a4cd8985-fec4-40e2-9b04-4113e322c883" providerId="ADAL" clId="{5B4C1A71-96B2-45E0-9079-62D3F1133F72}" dt="2024-08-28T23:54:00.582" v="11733"/>
          <ac:spMkLst>
            <pc:docMk/>
            <pc:sldMk cId="1759369203" sldId="269"/>
            <ac:spMk id="15" creationId="{B14D507D-F5DE-D247-9AA1-C0C61801F630}"/>
          </ac:spMkLst>
        </pc:spChg>
        <pc:spChg chg="add mod">
          <ac:chgData name="Jakob Frabosilio" userId="a4cd8985-fec4-40e2-9b04-4113e322c883" providerId="ADAL" clId="{5B4C1A71-96B2-45E0-9079-62D3F1133F72}" dt="2024-08-28T23:54:00.582" v="11733"/>
          <ac:spMkLst>
            <pc:docMk/>
            <pc:sldMk cId="1759369203" sldId="269"/>
            <ac:spMk id="16" creationId="{B444D3D9-530C-7683-B94A-A1AA035EA303}"/>
          </ac:spMkLst>
        </pc:spChg>
        <pc:spChg chg="add mod">
          <ac:chgData name="Jakob Frabosilio" userId="a4cd8985-fec4-40e2-9b04-4113e322c883" providerId="ADAL" clId="{5B4C1A71-96B2-45E0-9079-62D3F1133F72}" dt="2024-08-28T23:54:00.582" v="11733"/>
          <ac:spMkLst>
            <pc:docMk/>
            <pc:sldMk cId="1759369203" sldId="269"/>
            <ac:spMk id="17" creationId="{544B22F5-A3CA-50F4-9A0A-2BAAC2F571A7}"/>
          </ac:spMkLst>
        </pc:spChg>
        <pc:spChg chg="add mod">
          <ac:chgData name="Jakob Frabosilio" userId="a4cd8985-fec4-40e2-9b04-4113e322c883" providerId="ADAL" clId="{5B4C1A71-96B2-45E0-9079-62D3F1133F72}" dt="2024-08-28T23:54:00.582" v="11733"/>
          <ac:spMkLst>
            <pc:docMk/>
            <pc:sldMk cId="1759369203" sldId="269"/>
            <ac:spMk id="18" creationId="{9FA74A01-C54C-9F2A-FD4B-3241C9F63D60}"/>
          </ac:spMkLst>
        </pc:spChg>
        <pc:spChg chg="add mod">
          <ac:chgData name="Jakob Frabosilio" userId="a4cd8985-fec4-40e2-9b04-4113e322c883" providerId="ADAL" clId="{5B4C1A71-96B2-45E0-9079-62D3F1133F72}" dt="2024-08-28T23:54:06.858" v="11734" actId="207"/>
          <ac:spMkLst>
            <pc:docMk/>
            <pc:sldMk cId="1759369203" sldId="269"/>
            <ac:spMk id="19" creationId="{AFD38B5A-FA33-1366-E246-DC41CD2925CC}"/>
          </ac:spMkLst>
        </pc:spChg>
        <pc:spChg chg="add mod">
          <ac:chgData name="Jakob Frabosilio" userId="a4cd8985-fec4-40e2-9b04-4113e322c883" providerId="ADAL" clId="{5B4C1A71-96B2-45E0-9079-62D3F1133F72}" dt="2024-08-28T23:54:00.582" v="11733"/>
          <ac:spMkLst>
            <pc:docMk/>
            <pc:sldMk cId="1759369203" sldId="269"/>
            <ac:spMk id="20" creationId="{8CF5FFB7-8910-ADFF-CE4A-5FB22E8BA543}"/>
          </ac:spMkLst>
        </pc:spChg>
        <pc:spChg chg="add mod">
          <ac:chgData name="Jakob Frabosilio" userId="a4cd8985-fec4-40e2-9b04-4113e322c883" providerId="ADAL" clId="{5B4C1A71-96B2-45E0-9079-62D3F1133F72}" dt="2024-08-28T23:54:06.858" v="11734" actId="207"/>
          <ac:spMkLst>
            <pc:docMk/>
            <pc:sldMk cId="1759369203" sldId="269"/>
            <ac:spMk id="21" creationId="{E8ED1122-9F02-AA4F-5567-6596B2C8AD15}"/>
          </ac:spMkLst>
        </pc:spChg>
        <pc:spChg chg="add mod">
          <ac:chgData name="Jakob Frabosilio" userId="a4cd8985-fec4-40e2-9b04-4113e322c883" providerId="ADAL" clId="{5B4C1A71-96B2-45E0-9079-62D3F1133F72}" dt="2024-08-28T23:54:06.858" v="11734" actId="207"/>
          <ac:spMkLst>
            <pc:docMk/>
            <pc:sldMk cId="1759369203" sldId="269"/>
            <ac:spMk id="22" creationId="{9F7F14E2-99BE-8CD0-13AB-9FAC6866C1D1}"/>
          </ac:spMkLst>
        </pc:spChg>
        <pc:spChg chg="add mod">
          <ac:chgData name="Jakob Frabosilio" userId="a4cd8985-fec4-40e2-9b04-4113e322c883" providerId="ADAL" clId="{5B4C1A71-96B2-45E0-9079-62D3F1133F72}" dt="2024-08-28T23:54:06.858" v="11734" actId="207"/>
          <ac:spMkLst>
            <pc:docMk/>
            <pc:sldMk cId="1759369203" sldId="269"/>
            <ac:spMk id="23" creationId="{3CD672FC-2DD9-F228-69C6-45272248CDBB}"/>
          </ac:spMkLst>
        </pc:spChg>
        <pc:spChg chg="add mod">
          <ac:chgData name="Jakob Frabosilio" userId="a4cd8985-fec4-40e2-9b04-4113e322c883" providerId="ADAL" clId="{5B4C1A71-96B2-45E0-9079-62D3F1133F72}" dt="2024-08-28T23:54:06.858" v="11734" actId="207"/>
          <ac:spMkLst>
            <pc:docMk/>
            <pc:sldMk cId="1759369203" sldId="269"/>
            <ac:spMk id="24" creationId="{1DA54E66-08E6-AD3E-B42A-AAFD271F449F}"/>
          </ac:spMkLst>
        </pc:spChg>
        <pc:spChg chg="add mod">
          <ac:chgData name="Jakob Frabosilio" userId="a4cd8985-fec4-40e2-9b04-4113e322c883" providerId="ADAL" clId="{5B4C1A71-96B2-45E0-9079-62D3F1133F72}" dt="2024-08-28T23:54:06.858" v="11734" actId="207"/>
          <ac:spMkLst>
            <pc:docMk/>
            <pc:sldMk cId="1759369203" sldId="269"/>
            <ac:spMk id="25" creationId="{474D1A9E-0C47-BCD6-5D36-DE01E5D9CA65}"/>
          </ac:spMkLst>
        </pc:spChg>
        <pc:spChg chg="add mod">
          <ac:chgData name="Jakob Frabosilio" userId="a4cd8985-fec4-40e2-9b04-4113e322c883" providerId="ADAL" clId="{5B4C1A71-96B2-45E0-9079-62D3F1133F72}" dt="2024-08-28T23:54:06.858" v="11734" actId="207"/>
          <ac:spMkLst>
            <pc:docMk/>
            <pc:sldMk cId="1759369203" sldId="269"/>
            <ac:spMk id="26" creationId="{D38D0358-13BA-7490-64BF-D987B53FB15D}"/>
          </ac:spMkLst>
        </pc:spChg>
        <pc:spChg chg="add mod">
          <ac:chgData name="Jakob Frabosilio" userId="a4cd8985-fec4-40e2-9b04-4113e322c883" providerId="ADAL" clId="{5B4C1A71-96B2-45E0-9079-62D3F1133F72}" dt="2024-08-28T23:54:06.858" v="11734" actId="207"/>
          <ac:spMkLst>
            <pc:docMk/>
            <pc:sldMk cId="1759369203" sldId="269"/>
            <ac:spMk id="27" creationId="{19834ABF-F5BE-BC2A-64C0-2EFE76C2B990}"/>
          </ac:spMkLst>
        </pc:spChg>
        <pc:spChg chg="add mod">
          <ac:chgData name="Jakob Frabosilio" userId="a4cd8985-fec4-40e2-9b04-4113e322c883" providerId="ADAL" clId="{5B4C1A71-96B2-45E0-9079-62D3F1133F72}" dt="2024-08-28T23:54:00.582" v="11733"/>
          <ac:spMkLst>
            <pc:docMk/>
            <pc:sldMk cId="1759369203" sldId="269"/>
            <ac:spMk id="28" creationId="{D60C221C-9C18-9A67-D041-A8B6B1DCDD1B}"/>
          </ac:spMkLst>
        </pc:spChg>
        <pc:spChg chg="add mod">
          <ac:chgData name="Jakob Frabosilio" userId="a4cd8985-fec4-40e2-9b04-4113e322c883" providerId="ADAL" clId="{5B4C1A71-96B2-45E0-9079-62D3F1133F72}" dt="2024-08-28T23:54:06.858" v="11734" actId="207"/>
          <ac:spMkLst>
            <pc:docMk/>
            <pc:sldMk cId="1759369203" sldId="269"/>
            <ac:spMk id="29" creationId="{C328CE0F-90B4-552E-5ECD-5F710897D288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30" creationId="{EC970283-86A6-1E05-42DB-F4509AF06EA2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31" creationId="{1CF4F4A8-7A00-B862-FC91-23DFBDD5439D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32" creationId="{CADA09C4-5DB9-254F-53E3-C80CD9963B3D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33" creationId="{035C4EFA-A428-9D5D-BED7-05F8111821F0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34" creationId="{05837E62-6A15-47C6-7ECE-D9F456B8D87E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35" creationId="{3C94051A-0180-E0E3-2098-AFBD227BF9DF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36" creationId="{054AC0EC-77CE-01CD-872F-3973BF0F1B81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37" creationId="{7B2FEED6-59A0-274B-F155-5BB062B33489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38" creationId="{50361E57-8C93-4A6B-5DD6-6E320E415B94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39" creationId="{1C456C9F-D43E-E8E7-3398-3E74BFEB06C1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40" creationId="{7F9B5585-9A6F-8B2E-8A56-83BF8F205E96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41" creationId="{DC41F5DF-DDE1-1CDE-1CC6-D87410749E94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42" creationId="{E88CC72F-3D10-D2E9-9806-B8717E692A1A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43" creationId="{8E8AB711-41E8-7B21-25ED-BDE744888A15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44" creationId="{F3D4C827-DC89-5B97-A4C4-9335A5490A96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45" creationId="{0C5FF981-74AD-2392-558C-9FAA0DF1ABA0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46" creationId="{42027E49-DC5D-A993-A5F2-DF5E9287BE3B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47" creationId="{F9808E10-D4EC-6BB9-672E-615723E84C14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48" creationId="{4B3D0602-82E6-BFB9-E5AC-48EA8B44AE37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49" creationId="{318C7520-FE2D-2492-E40C-5980998A49C8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50" creationId="{AC08BBEC-B995-30B8-2756-E1547F5E54BB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51" creationId="{7A1A59A4-F288-AFBA-6D66-3708A98C43CE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52" creationId="{A784C3D8-A57C-75A6-9854-F51E7FA4BEAF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53" creationId="{9E513A59-CB11-08F8-D5CC-F6F479830DCD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54" creationId="{3C69E391-A997-8D1F-522B-E4C144491872}"/>
          </ac:spMkLst>
        </pc:spChg>
        <pc:picChg chg="del">
          <ac:chgData name="Jakob Frabosilio" userId="a4cd8985-fec4-40e2-9b04-4113e322c883" providerId="ADAL" clId="{5B4C1A71-96B2-45E0-9079-62D3F1133F72}" dt="2024-08-28T22:24:01.673" v="5500" actId="478"/>
          <ac:picMkLst>
            <pc:docMk/>
            <pc:sldMk cId="1759369203" sldId="269"/>
            <ac:picMk id="6" creationId="{AA94AB8B-89FE-03C7-D81F-D9B6CE0E6653}"/>
          </ac:picMkLst>
        </pc:picChg>
        <pc:picChg chg="add mod">
          <ac:chgData name="Jakob Frabosilio" userId="a4cd8985-fec4-40e2-9b04-4113e322c883" providerId="ADAL" clId="{5B4C1A71-96B2-45E0-9079-62D3F1133F72}" dt="2024-08-28T22:27:52.598" v="5861" actId="14100"/>
          <ac:picMkLst>
            <pc:docMk/>
            <pc:sldMk cId="1759369203" sldId="269"/>
            <ac:picMk id="7" creationId="{B6ABE2AD-4C73-34E1-2092-588BB187B715}"/>
          </ac:picMkLst>
        </pc:picChg>
        <pc:picChg chg="add mod">
          <ac:chgData name="Jakob Frabosilio" userId="a4cd8985-fec4-40e2-9b04-4113e322c883" providerId="ADAL" clId="{5B4C1A71-96B2-45E0-9079-62D3F1133F72}" dt="2024-08-28T22:27:58.305" v="5863" actId="14100"/>
          <ac:picMkLst>
            <pc:docMk/>
            <pc:sldMk cId="1759369203" sldId="269"/>
            <ac:picMk id="9" creationId="{85D890D4-36FC-6C69-DB69-8517907B5F5E}"/>
          </ac:picMkLst>
        </pc:picChg>
      </pc:sldChg>
      <pc:sldChg chg="addSp delSp modSp add del mod">
        <pc:chgData name="Jakob Frabosilio" userId="a4cd8985-fec4-40e2-9b04-4113e322c883" providerId="ADAL" clId="{5B4C1A71-96B2-45E0-9079-62D3F1133F72}" dt="2024-08-29T07:46:22.887" v="29115"/>
        <pc:sldMkLst>
          <pc:docMk/>
          <pc:sldMk cId="2666712012" sldId="270"/>
        </pc:sldMkLst>
        <pc:spChg chg="mod">
          <ac:chgData name="Jakob Frabosilio" userId="a4cd8985-fec4-40e2-9b04-4113e322c883" providerId="ADAL" clId="{5B4C1A71-96B2-45E0-9079-62D3F1133F72}" dt="2024-08-28T22:29:47.300" v="6023" actId="20577"/>
          <ac:spMkLst>
            <pc:docMk/>
            <pc:sldMk cId="2666712012" sldId="270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2:33:54.439" v="6649" actId="20577"/>
          <ac:spMkLst>
            <pc:docMk/>
            <pc:sldMk cId="2666712012" sldId="270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5" creationId="{BE9600A4-8FD3-EC9F-D5FF-39F80C81CA81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6" creationId="{BEA4AC9D-B19D-B495-1451-11D58EF075CE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7" creationId="{4C537729-DBC9-DA61-5EE4-04CE8FBA5B2A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8" creationId="{15EADE22-6CB8-A5E0-BC2A-0BFDBC21D29E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9" creationId="{4B1B45B4-EC6A-5CE0-6794-93056DAF15CA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10" creationId="{AFB3D91A-027C-9181-1799-417CFE9208A3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11" creationId="{3647F297-4B01-CF04-8611-1214E67AE828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12" creationId="{7940482E-FBFC-2959-6242-A890BD4654A3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13" creationId="{BD4CAFFC-09CA-3545-CA1E-3A2528C6AE83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14" creationId="{0ECDB80F-4EE4-3AE6-CFD1-0C9A8FF9E0DE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16" creationId="{19369F0F-D161-0191-875B-8DCD75A25CDA}"/>
          </ac:spMkLst>
        </pc:spChg>
        <pc:spChg chg="add mod">
          <ac:chgData name="Jakob Frabosilio" userId="a4cd8985-fec4-40e2-9b04-4113e322c883" providerId="ADAL" clId="{5B4C1A71-96B2-45E0-9079-62D3F1133F72}" dt="2024-08-28T23:54:19.966" v="11736" actId="207"/>
          <ac:spMkLst>
            <pc:docMk/>
            <pc:sldMk cId="2666712012" sldId="270"/>
            <ac:spMk id="17" creationId="{72740A92-6EE3-8F16-2847-D1C7D6F18299}"/>
          </ac:spMkLst>
        </pc:spChg>
        <pc:spChg chg="add mod">
          <ac:chgData name="Jakob Frabosilio" userId="a4cd8985-fec4-40e2-9b04-4113e322c883" providerId="ADAL" clId="{5B4C1A71-96B2-45E0-9079-62D3F1133F72}" dt="2024-08-28T23:54:19.966" v="11736" actId="207"/>
          <ac:spMkLst>
            <pc:docMk/>
            <pc:sldMk cId="2666712012" sldId="270"/>
            <ac:spMk id="18" creationId="{F0D76E86-3E74-77F1-22E2-5EAA84E58A19}"/>
          </ac:spMkLst>
        </pc:spChg>
        <pc:spChg chg="add mod">
          <ac:chgData name="Jakob Frabosilio" userId="a4cd8985-fec4-40e2-9b04-4113e322c883" providerId="ADAL" clId="{5B4C1A71-96B2-45E0-9079-62D3F1133F72}" dt="2024-08-28T23:54:19.966" v="11736" actId="207"/>
          <ac:spMkLst>
            <pc:docMk/>
            <pc:sldMk cId="2666712012" sldId="270"/>
            <ac:spMk id="20" creationId="{DA7421D9-2875-DB65-FB02-4BC3D241B57F}"/>
          </ac:spMkLst>
        </pc:spChg>
        <pc:spChg chg="add mod">
          <ac:chgData name="Jakob Frabosilio" userId="a4cd8985-fec4-40e2-9b04-4113e322c883" providerId="ADAL" clId="{5B4C1A71-96B2-45E0-9079-62D3F1133F72}" dt="2024-08-28T23:54:19.966" v="11736" actId="207"/>
          <ac:spMkLst>
            <pc:docMk/>
            <pc:sldMk cId="2666712012" sldId="270"/>
            <ac:spMk id="21" creationId="{70B0F3BC-0264-DD21-40D1-EF3F339BF154}"/>
          </ac:spMkLst>
        </pc:spChg>
        <pc:spChg chg="add mod">
          <ac:chgData name="Jakob Frabosilio" userId="a4cd8985-fec4-40e2-9b04-4113e322c883" providerId="ADAL" clId="{5B4C1A71-96B2-45E0-9079-62D3F1133F72}" dt="2024-08-28T23:54:19.966" v="11736" actId="207"/>
          <ac:spMkLst>
            <pc:docMk/>
            <pc:sldMk cId="2666712012" sldId="270"/>
            <ac:spMk id="22" creationId="{5F600623-E61D-9D5D-A10C-BC364B5D8376}"/>
          </ac:spMkLst>
        </pc:spChg>
        <pc:spChg chg="add mod">
          <ac:chgData name="Jakob Frabosilio" userId="a4cd8985-fec4-40e2-9b04-4113e322c883" providerId="ADAL" clId="{5B4C1A71-96B2-45E0-9079-62D3F1133F72}" dt="2024-08-28T23:54:19.966" v="11736" actId="207"/>
          <ac:spMkLst>
            <pc:docMk/>
            <pc:sldMk cId="2666712012" sldId="270"/>
            <ac:spMk id="23" creationId="{120B9888-57DC-A11F-3947-FFB86666D026}"/>
          </ac:spMkLst>
        </pc:spChg>
        <pc:spChg chg="add mod">
          <ac:chgData name="Jakob Frabosilio" userId="a4cd8985-fec4-40e2-9b04-4113e322c883" providerId="ADAL" clId="{5B4C1A71-96B2-45E0-9079-62D3F1133F72}" dt="2024-08-28T23:54:19.966" v="11736" actId="207"/>
          <ac:spMkLst>
            <pc:docMk/>
            <pc:sldMk cId="2666712012" sldId="270"/>
            <ac:spMk id="24" creationId="{0681D551-60FA-FCE3-B067-ECDF83B4C0F5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25" creationId="{7B65989D-4003-ABA8-A83C-EFFAC4980A4F}"/>
          </ac:spMkLst>
        </pc:spChg>
        <pc:spChg chg="add mod">
          <ac:chgData name="Jakob Frabosilio" userId="a4cd8985-fec4-40e2-9b04-4113e322c883" providerId="ADAL" clId="{5B4C1A71-96B2-45E0-9079-62D3F1133F72}" dt="2024-08-28T23:54:19.966" v="11736" actId="207"/>
          <ac:spMkLst>
            <pc:docMk/>
            <pc:sldMk cId="2666712012" sldId="270"/>
            <ac:spMk id="26" creationId="{EEA544AB-E097-C12C-865B-DE866A77E53E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27" creationId="{4123470C-4D0D-7735-F520-D1C7A5B8D1E5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28" creationId="{1D169D8F-9147-6823-ED17-C0B7F625B162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29" creationId="{2B6C1342-9C50-BA7F-39E5-1DBE3B46F111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30" creationId="{ADDFD89E-59B3-843E-1E0A-BAE9B4332181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31" creationId="{5FBFB787-BA7E-815F-7E17-ED56317AA35B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32" creationId="{8F09A225-2EF7-574F-B6B0-A034D2B1F524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33" creationId="{64F5CFC9-F040-6015-BA7B-2732268FEE05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34" creationId="{3A9022CD-0DBD-1C63-E058-5C2EDDE731A6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35" creationId="{1936F2BA-B7D7-1991-4E53-E010CC231DDC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36" creationId="{95C8F244-24A2-A27E-DF4A-6A3ADE0AAEE2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37" creationId="{A9EB76B7-D587-D465-7601-4A309B7BE15E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38" creationId="{99140756-0A41-6F8F-F462-170E773946BE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39" creationId="{9DBD8C96-0174-9083-D92F-F4EB4CBAA054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40" creationId="{F734441B-0DC2-6CC8-FA5E-AB76864E1901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41" creationId="{C48BCD61-028A-7872-1E3F-163704F04F70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42" creationId="{3A574658-FA4E-DDC7-E0FE-15C58A9F1F91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43" creationId="{2D90637F-AC4B-544D-99D9-F6EDCB138A39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44" creationId="{9BBC82F3-CDA3-3C8E-168B-5C552F9EF71B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45" creationId="{E4026937-808B-4133-E246-5E1583EB7911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46" creationId="{CCDE7B74-B654-E7F6-3157-E807871FC2B8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47" creationId="{7E22B49F-E29A-CC4C-EF6D-4919314E9091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48" creationId="{5D105E98-F198-E54E-DF31-4D53A2614B97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49" creationId="{D70A598D-6626-22D7-3638-91B1783D5929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50" creationId="{C3386919-5812-F136-0203-A27D24767ADF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51" creationId="{31E8ED85-1F99-2969-C2D7-D424BE3B6F30}"/>
          </ac:spMkLst>
        </pc:spChg>
        <pc:picChg chg="del">
          <ac:chgData name="Jakob Frabosilio" userId="a4cd8985-fec4-40e2-9b04-4113e322c883" providerId="ADAL" clId="{5B4C1A71-96B2-45E0-9079-62D3F1133F72}" dt="2024-08-28T22:29:57.824" v="6025" actId="478"/>
          <ac:picMkLst>
            <pc:docMk/>
            <pc:sldMk cId="2666712012" sldId="270"/>
            <ac:picMk id="15" creationId="{3E12F1FC-E4C8-5DA1-AA7E-6514A98232AE}"/>
          </ac:picMkLst>
        </pc:picChg>
        <pc:picChg chg="del">
          <ac:chgData name="Jakob Frabosilio" userId="a4cd8985-fec4-40e2-9b04-4113e322c883" providerId="ADAL" clId="{5B4C1A71-96B2-45E0-9079-62D3F1133F72}" dt="2024-08-28T22:29:58.491" v="6026" actId="478"/>
          <ac:picMkLst>
            <pc:docMk/>
            <pc:sldMk cId="2666712012" sldId="270"/>
            <ac:picMk id="19" creationId="{EAE25CB5-9742-D881-10A3-715699BE52F7}"/>
          </ac:picMkLst>
        </pc:picChg>
        <pc:picChg chg="del">
          <ac:chgData name="Jakob Frabosilio" userId="a4cd8985-fec4-40e2-9b04-4113e322c883" providerId="ADAL" clId="{5B4C1A71-96B2-45E0-9079-62D3F1133F72}" dt="2024-08-28T22:29:57.427" v="6024" actId="478"/>
          <ac:picMkLst>
            <pc:docMk/>
            <pc:sldMk cId="2666712012" sldId="270"/>
            <ac:picMk id="2050" creationId="{056B64F5-1996-B9A4-85AD-C5C489B1BB54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6:23.373" v="29116"/>
        <pc:sldMkLst>
          <pc:docMk/>
          <pc:sldMk cId="1714256293" sldId="271"/>
        </pc:sldMkLst>
        <pc:spChg chg="mod">
          <ac:chgData name="Jakob Frabosilio" userId="a4cd8985-fec4-40e2-9b04-4113e322c883" providerId="ADAL" clId="{5B4C1A71-96B2-45E0-9079-62D3F1133F72}" dt="2024-08-28T22:34:01.451" v="6663" actId="20577"/>
          <ac:spMkLst>
            <pc:docMk/>
            <pc:sldMk cId="1714256293" sldId="271"/>
            <ac:spMk id="2" creationId="{BD8DF136-FAEF-341F-DF9C-0EA6E6175714}"/>
          </ac:spMkLst>
        </pc:spChg>
        <pc:spChg chg="del mod">
          <ac:chgData name="Jakob Frabosilio" userId="a4cd8985-fec4-40e2-9b04-4113e322c883" providerId="ADAL" clId="{5B4C1A71-96B2-45E0-9079-62D3F1133F72}" dt="2024-08-28T22:34:29.521" v="6675" actId="478"/>
          <ac:spMkLst>
            <pc:docMk/>
            <pc:sldMk cId="1714256293" sldId="271"/>
            <ac:spMk id="3" creationId="{2C1C36DD-D8A2-FAF2-8C8D-DF7F74487063}"/>
          </ac:spMkLst>
        </pc:spChg>
        <pc:spChg chg="add del mod">
          <ac:chgData name="Jakob Frabosilio" userId="a4cd8985-fec4-40e2-9b04-4113e322c883" providerId="ADAL" clId="{5B4C1A71-96B2-45E0-9079-62D3F1133F72}" dt="2024-08-28T22:34:31.247" v="6676" actId="478"/>
          <ac:spMkLst>
            <pc:docMk/>
            <pc:sldMk cId="1714256293" sldId="271"/>
            <ac:spMk id="8" creationId="{A7BA099A-6C97-B0BF-8960-7B4A5B9567E5}"/>
          </ac:spMkLst>
        </pc:spChg>
        <pc:spChg chg="add del mod">
          <ac:chgData name="Jakob Frabosilio" userId="a4cd8985-fec4-40e2-9b04-4113e322c883" providerId="ADAL" clId="{5B4C1A71-96B2-45E0-9079-62D3F1133F72}" dt="2024-08-28T22:35:48.599" v="6692" actId="478"/>
          <ac:spMkLst>
            <pc:docMk/>
            <pc:sldMk cId="1714256293" sldId="271"/>
            <ac:spMk id="11" creationId="{D9F8044A-096F-3726-9A70-6FCE5F52F12E}"/>
          </ac:spMkLst>
        </pc:spChg>
        <pc:spChg chg="add del mod">
          <ac:chgData name="Jakob Frabosilio" userId="a4cd8985-fec4-40e2-9b04-4113e322c883" providerId="ADAL" clId="{5B4C1A71-96B2-45E0-9079-62D3F1133F72}" dt="2024-08-28T22:35:50.319" v="6693" actId="478"/>
          <ac:spMkLst>
            <pc:docMk/>
            <pc:sldMk cId="1714256293" sldId="271"/>
            <ac:spMk id="13" creationId="{810A3FBC-7761-A5F3-50C6-D4CFDED21308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14" creationId="{2CE3DB9A-04C5-83FF-2833-B1ECA9B5A909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15" creationId="{4F146DE1-6A6D-49D6-1DA5-FFE1187EFE81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16" creationId="{552DE60C-6834-B20E-88E3-02BFCA36BBB1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17" creationId="{4D6DA33A-84BE-699E-5038-DD3CD469DF12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18" creationId="{D0A2286C-A401-576F-6FF5-75A179CEADEB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19" creationId="{A802281D-95D3-8643-B75A-22408573EC38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20" creationId="{0AF86BAD-F02C-C023-C799-4E42D20580D1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21" creationId="{1CB84BDC-C53D-FE86-6A1D-3C2786602568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22" creationId="{B3C0924A-E394-9568-B036-CC90836DC793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23" creationId="{97372DB6-CE72-BE08-621A-5A0AE533D31D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24" creationId="{5E4F9225-E550-1C03-C953-8BEEA94BFDCD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25" creationId="{FC24098A-9643-6945-D615-8F9DCA522AF9}"/>
          </ac:spMkLst>
        </pc:spChg>
        <pc:spChg chg="add mod">
          <ac:chgData name="Jakob Frabosilio" userId="a4cd8985-fec4-40e2-9b04-4113e322c883" providerId="ADAL" clId="{5B4C1A71-96B2-45E0-9079-62D3F1133F72}" dt="2024-08-28T23:54:29.826" v="11738" actId="207"/>
          <ac:spMkLst>
            <pc:docMk/>
            <pc:sldMk cId="1714256293" sldId="271"/>
            <ac:spMk id="26" creationId="{5988536B-15C2-325A-D649-B743D4189B25}"/>
          </ac:spMkLst>
        </pc:spChg>
        <pc:spChg chg="add mod">
          <ac:chgData name="Jakob Frabosilio" userId="a4cd8985-fec4-40e2-9b04-4113e322c883" providerId="ADAL" clId="{5B4C1A71-96B2-45E0-9079-62D3F1133F72}" dt="2024-08-28T23:54:29.826" v="11738" actId="207"/>
          <ac:spMkLst>
            <pc:docMk/>
            <pc:sldMk cId="1714256293" sldId="271"/>
            <ac:spMk id="27" creationId="{071762E9-49AC-9969-2DA3-3B607078DBD3}"/>
          </ac:spMkLst>
        </pc:spChg>
        <pc:spChg chg="add mod">
          <ac:chgData name="Jakob Frabosilio" userId="a4cd8985-fec4-40e2-9b04-4113e322c883" providerId="ADAL" clId="{5B4C1A71-96B2-45E0-9079-62D3F1133F72}" dt="2024-08-28T23:54:29.826" v="11738" actId="207"/>
          <ac:spMkLst>
            <pc:docMk/>
            <pc:sldMk cId="1714256293" sldId="271"/>
            <ac:spMk id="28" creationId="{6B909861-A7D6-E074-1C20-0549CA30EEC4}"/>
          </ac:spMkLst>
        </pc:spChg>
        <pc:spChg chg="add mod">
          <ac:chgData name="Jakob Frabosilio" userId="a4cd8985-fec4-40e2-9b04-4113e322c883" providerId="ADAL" clId="{5B4C1A71-96B2-45E0-9079-62D3F1133F72}" dt="2024-08-28T23:54:29.826" v="11738" actId="207"/>
          <ac:spMkLst>
            <pc:docMk/>
            <pc:sldMk cId="1714256293" sldId="271"/>
            <ac:spMk id="29" creationId="{9FB989A5-99B2-E58E-BF5E-080257F049F2}"/>
          </ac:spMkLst>
        </pc:spChg>
        <pc:spChg chg="add mod">
          <ac:chgData name="Jakob Frabosilio" userId="a4cd8985-fec4-40e2-9b04-4113e322c883" providerId="ADAL" clId="{5B4C1A71-96B2-45E0-9079-62D3F1133F72}" dt="2024-08-28T23:54:29.826" v="11738" actId="207"/>
          <ac:spMkLst>
            <pc:docMk/>
            <pc:sldMk cId="1714256293" sldId="271"/>
            <ac:spMk id="30" creationId="{0F0F47BF-2942-F756-A4C7-C30416E906A7}"/>
          </ac:spMkLst>
        </pc:spChg>
        <pc:spChg chg="add mod">
          <ac:chgData name="Jakob Frabosilio" userId="a4cd8985-fec4-40e2-9b04-4113e322c883" providerId="ADAL" clId="{5B4C1A71-96B2-45E0-9079-62D3F1133F72}" dt="2024-08-28T23:54:29.826" v="11738" actId="207"/>
          <ac:spMkLst>
            <pc:docMk/>
            <pc:sldMk cId="1714256293" sldId="271"/>
            <ac:spMk id="31" creationId="{08448ED1-CEF8-8532-05B9-D2CB6EDDE5D7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32" creationId="{5EB4609F-D652-E1D8-C66A-444E9A587AB4}"/>
          </ac:spMkLst>
        </pc:spChg>
        <pc:spChg chg="add mod">
          <ac:chgData name="Jakob Frabosilio" userId="a4cd8985-fec4-40e2-9b04-4113e322c883" providerId="ADAL" clId="{5B4C1A71-96B2-45E0-9079-62D3F1133F72}" dt="2024-08-28T23:54:29.826" v="11738" actId="207"/>
          <ac:spMkLst>
            <pc:docMk/>
            <pc:sldMk cId="1714256293" sldId="271"/>
            <ac:spMk id="33" creationId="{E2559E7E-71E0-6493-181B-400846EA09B0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34" creationId="{26D61005-93B2-51D2-40EA-22E3886D9DCC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35" creationId="{875594D9-6FA6-4588-181F-4267BA1C954C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36" creationId="{D2EAF132-0BA1-A856-B389-563B59BDA781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37" creationId="{E3AF77C9-3009-9273-C6B0-A206FAD2D45D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38" creationId="{5F2C3998-2863-F9F6-2F92-1813DAB904D9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39" creationId="{74ACFB08-9EDC-1855-85AB-852B1D49B706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40" creationId="{1292EE8F-9D19-DD3B-1329-FA6557F78493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41" creationId="{1401E291-FB45-4E2A-5C9A-00832F70B3F3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42" creationId="{26C8A80C-3B01-2FA7-CC1F-03315CF89610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43" creationId="{889E710F-EB8D-50CE-EFF8-D2BD830D25C5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44" creationId="{0DEC95EF-4671-F813-F11C-F76221EBB849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45" creationId="{79869908-141B-EED5-A87E-3B892C4BFE76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46" creationId="{1554E8B0-0DB4-0900-B3EF-D9A8C0B270C9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47" creationId="{4DE6DD31-C8DC-6B47-698E-E54FA25630DE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48" creationId="{7E115903-908F-1304-A494-7390A6C9C5C0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49" creationId="{4C8BC08B-EBA5-5620-0B45-9DF1F8E60A99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50" creationId="{95BFF9AA-3661-063E-C141-3C867AD127C1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51" creationId="{26AE7307-4311-7368-6109-7FE96592747C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52" creationId="{5488377F-1B6A-06D7-DE94-C0BED6A0EA33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53" creationId="{8EE609CD-3CF7-70C9-4091-4365A7CA7A0B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54" creationId="{C7BF45A0-D274-057F-7BBE-A63DAE0626E4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55" creationId="{91385D25-1CD0-EC67-F64F-B9D940A1D16B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56" creationId="{FD2EC27A-2496-5A01-0235-8ECBA8CF1426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57" creationId="{0BF448FB-B5BA-B847-26F2-5C609FF00AD6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58" creationId="{272E08D0-D2C6-73F3-E93E-68A9330AAC1B}"/>
          </ac:spMkLst>
        </pc:spChg>
        <pc:picChg chg="add mod">
          <ac:chgData name="Jakob Frabosilio" userId="a4cd8985-fec4-40e2-9b04-4113e322c883" providerId="ADAL" clId="{5B4C1A71-96B2-45E0-9079-62D3F1133F72}" dt="2024-08-28T22:35:33.489" v="6689" actId="14100"/>
          <ac:picMkLst>
            <pc:docMk/>
            <pc:sldMk cId="1714256293" sldId="271"/>
            <ac:picMk id="6" creationId="{C1BA3017-A100-F8F5-2214-5288C73104FD}"/>
          </ac:picMkLst>
        </pc:picChg>
        <pc:picChg chg="add mod">
          <ac:chgData name="Jakob Frabosilio" userId="a4cd8985-fec4-40e2-9b04-4113e322c883" providerId="ADAL" clId="{5B4C1A71-96B2-45E0-9079-62D3F1133F72}" dt="2024-08-28T22:35:46.722" v="6691" actId="1076"/>
          <ac:picMkLst>
            <pc:docMk/>
            <pc:sldMk cId="1714256293" sldId="271"/>
            <ac:picMk id="10" creationId="{9E00AC2D-ABC5-7A0C-6045-A40161A0977B}"/>
          </ac:picMkLst>
        </pc:picChg>
      </pc:sldChg>
      <pc:sldChg chg="addSp modSp add mod">
        <pc:chgData name="Jakob Frabosilio" userId="a4cd8985-fec4-40e2-9b04-4113e322c883" providerId="ADAL" clId="{5B4C1A71-96B2-45E0-9079-62D3F1133F72}" dt="2024-08-29T07:46:23.885" v="29117"/>
        <pc:sldMkLst>
          <pc:docMk/>
          <pc:sldMk cId="1201838310" sldId="272"/>
        </pc:sldMkLst>
        <pc:spChg chg="mod">
          <ac:chgData name="Jakob Frabosilio" userId="a4cd8985-fec4-40e2-9b04-4113e322c883" providerId="ADAL" clId="{5B4C1A71-96B2-45E0-9079-62D3F1133F72}" dt="2024-08-28T22:37:41.700" v="6853" actId="20577"/>
          <ac:spMkLst>
            <pc:docMk/>
            <pc:sldMk cId="1201838310" sldId="272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2:44:31.213" v="7432" actId="20577"/>
          <ac:spMkLst>
            <pc:docMk/>
            <pc:sldMk cId="1201838310" sldId="272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7" creationId="{36E3A8D4-26F2-A6EB-A290-76A8CBDF0F78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8" creationId="{73534F89-304F-D802-BBF6-BC8655B01455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9" creationId="{7964A988-B110-40BA-E758-3D57B0D705FC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10" creationId="{BA0D87B0-DA49-E81C-C773-50BE1744BDE3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11" creationId="{F9FEF4FC-9CF3-9AB1-51F6-B6827D9447C7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12" creationId="{ECD74908-FC5B-998B-2C33-1B987B91D17D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13" creationId="{386E065B-6433-E3D4-472C-12456879CDF4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14" creationId="{AF9A58F9-56DE-B0DE-A4AC-0A6F0D0ADD06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15" creationId="{4A7849F0-6BA3-DE07-1AB0-7532AE01E1EF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16" creationId="{BB6D535F-25FC-1EE8-BC8D-DC12628D917E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17" creationId="{276FE64A-23BB-0B3F-6B22-1834FD60CF99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18" creationId="{F5227B8F-0FEB-2CCA-5586-E45C7AFE223C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19" creationId="{4D85C923-B5C0-A414-9C94-F281D3E8D0C4}"/>
          </ac:spMkLst>
        </pc:spChg>
        <pc:spChg chg="add mod">
          <ac:chgData name="Jakob Frabosilio" userId="a4cd8985-fec4-40e2-9b04-4113e322c883" providerId="ADAL" clId="{5B4C1A71-96B2-45E0-9079-62D3F1133F72}" dt="2024-08-28T23:54:35.081" v="11740" actId="207"/>
          <ac:spMkLst>
            <pc:docMk/>
            <pc:sldMk cId="1201838310" sldId="272"/>
            <ac:spMk id="20" creationId="{D804B823-1F6A-B5A4-0FC3-300EF55367C0}"/>
          </ac:spMkLst>
        </pc:spChg>
        <pc:spChg chg="add mod">
          <ac:chgData name="Jakob Frabosilio" userId="a4cd8985-fec4-40e2-9b04-4113e322c883" providerId="ADAL" clId="{5B4C1A71-96B2-45E0-9079-62D3F1133F72}" dt="2024-08-28T23:54:35.081" v="11740" actId="207"/>
          <ac:spMkLst>
            <pc:docMk/>
            <pc:sldMk cId="1201838310" sldId="272"/>
            <ac:spMk id="21" creationId="{23955989-D45F-0899-E3C8-911A5E31576E}"/>
          </ac:spMkLst>
        </pc:spChg>
        <pc:spChg chg="add mod">
          <ac:chgData name="Jakob Frabosilio" userId="a4cd8985-fec4-40e2-9b04-4113e322c883" providerId="ADAL" clId="{5B4C1A71-96B2-45E0-9079-62D3F1133F72}" dt="2024-08-28T23:54:35.081" v="11740" actId="207"/>
          <ac:spMkLst>
            <pc:docMk/>
            <pc:sldMk cId="1201838310" sldId="272"/>
            <ac:spMk id="22" creationId="{24EEB433-692D-1279-9954-51A94707135B}"/>
          </ac:spMkLst>
        </pc:spChg>
        <pc:spChg chg="add mod">
          <ac:chgData name="Jakob Frabosilio" userId="a4cd8985-fec4-40e2-9b04-4113e322c883" providerId="ADAL" clId="{5B4C1A71-96B2-45E0-9079-62D3F1133F72}" dt="2024-08-28T23:54:35.081" v="11740" actId="207"/>
          <ac:spMkLst>
            <pc:docMk/>
            <pc:sldMk cId="1201838310" sldId="272"/>
            <ac:spMk id="23" creationId="{24B2AE2C-D4E4-1F8D-8E0E-5E13BC3E75CE}"/>
          </ac:spMkLst>
        </pc:spChg>
        <pc:spChg chg="add mod">
          <ac:chgData name="Jakob Frabosilio" userId="a4cd8985-fec4-40e2-9b04-4113e322c883" providerId="ADAL" clId="{5B4C1A71-96B2-45E0-9079-62D3F1133F72}" dt="2024-08-28T23:54:35.081" v="11740" actId="207"/>
          <ac:spMkLst>
            <pc:docMk/>
            <pc:sldMk cId="1201838310" sldId="272"/>
            <ac:spMk id="24" creationId="{9E91A213-A0AE-03AF-44E8-97FC55C5001B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25" creationId="{7F7DAD7D-600C-A1C8-6E24-9156F2F22696}"/>
          </ac:spMkLst>
        </pc:spChg>
        <pc:spChg chg="add mod">
          <ac:chgData name="Jakob Frabosilio" userId="a4cd8985-fec4-40e2-9b04-4113e322c883" providerId="ADAL" clId="{5B4C1A71-96B2-45E0-9079-62D3F1133F72}" dt="2024-08-28T23:54:35.081" v="11740" actId="207"/>
          <ac:spMkLst>
            <pc:docMk/>
            <pc:sldMk cId="1201838310" sldId="272"/>
            <ac:spMk id="26" creationId="{23C9F715-408B-5752-6238-321ED4A40D8A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27" creationId="{424528D4-CFAF-4550-0C52-895311C0E4DE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28" creationId="{DBAF6AEA-4DE2-2BEB-157A-19B36842B00A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29" creationId="{CA9B7C5A-55E5-1E45-4579-CB9724DADB2F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30" creationId="{F72302FD-0BC9-9DAA-C1A4-1E595279DB09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31" creationId="{D58564CF-016F-0011-80A6-975201A66536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32" creationId="{ABA7C563-5BD5-3417-1D95-AF3541B90145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33" creationId="{8FBDD3E2-696B-8320-86B1-1D00BD1BFBEB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34" creationId="{A73750F4-8C40-EF25-53E7-E0F05FE7CD53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35" creationId="{4310EBEB-2BFC-55C9-5DAF-07760728DCC0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36" creationId="{875BA6FB-D678-0424-0E21-E6FD6B1A0BFA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37" creationId="{34D7CF20-0FAB-45E6-F924-6EC9B35CE23B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38" creationId="{A6B52DE2-1A3E-FEAA-AC03-12CC7BF3201C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39" creationId="{5D56DE42-085D-1B68-83CE-26798380FEC5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40" creationId="{CA0C3170-BA85-EBA6-3012-B1213F0B5DC6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41" creationId="{C1912ADA-4C38-42EF-8EEA-CB4417F55BEC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42" creationId="{FE719467-E9D9-83B2-8D46-2BE6D464F349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43" creationId="{7878013A-F48F-B217-07AB-FCF46592B464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44" creationId="{1819B38E-0254-D03F-81DA-160DA721973E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45" creationId="{9A915F32-D7DF-B4A1-127A-5F463A8D6AE4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46" creationId="{52C852A0-D413-8B07-CBC0-F364C27683D7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47" creationId="{4F3460B0-8EBE-8449-786C-BF41F95DD187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48" creationId="{4288E592-3655-1BAF-4391-BE94A5CEB63D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49" creationId="{F57B019F-81FD-4E50-997D-EAEF8D3E9778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50" creationId="{AF05A4E4-9D23-6EB4-D499-3C75EA35D50E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51" creationId="{2BE28359-1EA3-62A2-E9AD-2F2D2D5EC911}"/>
          </ac:spMkLst>
        </pc:spChg>
        <pc:picChg chg="add mod">
          <ac:chgData name="Jakob Frabosilio" userId="a4cd8985-fec4-40e2-9b04-4113e322c883" providerId="ADAL" clId="{5B4C1A71-96B2-45E0-9079-62D3F1133F72}" dt="2024-08-28T22:43:03.963" v="7207" actId="1076"/>
          <ac:picMkLst>
            <pc:docMk/>
            <pc:sldMk cId="1201838310" sldId="272"/>
            <ac:picMk id="6" creationId="{5C66E3EE-7DA3-27E1-6B08-5E6AEDDF4819}"/>
          </ac:picMkLst>
        </pc:picChg>
      </pc:sldChg>
      <pc:sldChg chg="addSp delSp modSp add del mod">
        <pc:chgData name="Jakob Frabosilio" userId="a4cd8985-fec4-40e2-9b04-4113e322c883" providerId="ADAL" clId="{5B4C1A71-96B2-45E0-9079-62D3F1133F72}" dt="2024-08-28T22:52:57.785" v="8150" actId="47"/>
        <pc:sldMkLst>
          <pc:docMk/>
          <pc:sldMk cId="1010773190" sldId="273"/>
        </pc:sldMkLst>
        <pc:spChg chg="mod">
          <ac:chgData name="Jakob Frabosilio" userId="a4cd8985-fec4-40e2-9b04-4113e322c883" providerId="ADAL" clId="{5B4C1A71-96B2-45E0-9079-62D3F1133F72}" dt="2024-08-28T22:46:29.033" v="7485" actId="20577"/>
          <ac:spMkLst>
            <pc:docMk/>
            <pc:sldMk cId="1010773190" sldId="273"/>
            <ac:spMk id="2" creationId="{BD8DF136-FAEF-341F-DF9C-0EA6E6175714}"/>
          </ac:spMkLst>
        </pc:spChg>
        <pc:spChg chg="del mod">
          <ac:chgData name="Jakob Frabosilio" userId="a4cd8985-fec4-40e2-9b04-4113e322c883" providerId="ADAL" clId="{5B4C1A71-96B2-45E0-9079-62D3F1133F72}" dt="2024-08-28T22:46:18.103" v="7477" actId="478"/>
          <ac:spMkLst>
            <pc:docMk/>
            <pc:sldMk cId="1010773190" sldId="273"/>
            <ac:spMk id="3" creationId="{2C1C36DD-D8A2-FAF2-8C8D-DF7F74487063}"/>
          </ac:spMkLst>
        </pc:spChg>
        <pc:spChg chg="add del mod">
          <ac:chgData name="Jakob Frabosilio" userId="a4cd8985-fec4-40e2-9b04-4113e322c883" providerId="ADAL" clId="{5B4C1A71-96B2-45E0-9079-62D3F1133F72}" dt="2024-08-28T22:46:19.468" v="7478" actId="478"/>
          <ac:spMkLst>
            <pc:docMk/>
            <pc:sldMk cId="1010773190" sldId="273"/>
            <ac:spMk id="8" creationId="{CF66F42C-5C9E-A179-C12A-76669B16335E}"/>
          </ac:spMkLst>
        </pc:spChg>
        <pc:picChg chg="add mod">
          <ac:chgData name="Jakob Frabosilio" userId="a4cd8985-fec4-40e2-9b04-4113e322c883" providerId="ADAL" clId="{5B4C1A71-96B2-45E0-9079-62D3F1133F72}" dt="2024-08-28T22:46:13.667" v="7476" actId="1037"/>
          <ac:picMkLst>
            <pc:docMk/>
            <pc:sldMk cId="1010773190" sldId="273"/>
            <ac:picMk id="6" creationId="{D8960B50-E002-038A-BE1C-7EA2DCA9827D}"/>
          </ac:picMkLst>
        </pc:picChg>
      </pc:sldChg>
      <pc:sldChg chg="addSp modSp add mod">
        <pc:chgData name="Jakob Frabosilio" userId="a4cd8985-fec4-40e2-9b04-4113e322c883" providerId="ADAL" clId="{5B4C1A71-96B2-45E0-9079-62D3F1133F72}" dt="2024-08-29T07:46:24.370" v="29118"/>
        <pc:sldMkLst>
          <pc:docMk/>
          <pc:sldMk cId="407788516" sldId="274"/>
        </pc:sldMkLst>
        <pc:spChg chg="mod">
          <ac:chgData name="Jakob Frabosilio" userId="a4cd8985-fec4-40e2-9b04-4113e322c883" providerId="ADAL" clId="{5B4C1A71-96B2-45E0-9079-62D3F1133F72}" dt="2024-08-28T22:46:59.882" v="7503" actId="20577"/>
          <ac:spMkLst>
            <pc:docMk/>
            <pc:sldMk cId="407788516" sldId="274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2:52:08.320" v="8149" actId="20577"/>
          <ac:spMkLst>
            <pc:docMk/>
            <pc:sldMk cId="407788516" sldId="274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5" creationId="{7FD5714C-3344-66A1-231C-24B1C6D1D91A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6" creationId="{0BD3A5A6-91E5-920C-2802-81534840B513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7" creationId="{3DC2B042-A2A7-96C8-62FC-A6D91ABF9213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8" creationId="{385E6646-BB68-7878-322A-9289FCD44B88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9" creationId="{ABF2CA91-3AA3-007A-30DB-56CCA557A505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10" creationId="{B27757A2-D360-57BE-F94A-4598878D8166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11" creationId="{C7591BDA-2489-40B7-E8B4-62B8119D2134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12" creationId="{B8556BC5-8CEC-9B79-ED5F-3F6E2182C900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13" creationId="{08D89D01-5326-F030-343F-B0B1149D489C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14" creationId="{2C83494D-B1C9-57B2-99B8-5803522B010B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15" creationId="{CC9D08EC-AA3F-3F55-9FC4-860AAEA42EA7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16" creationId="{24B66ABE-CE0B-0DA3-66D7-202B91431C3E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17" creationId="{FE21FEAE-48BA-F937-034C-48F88C6FF7C3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18" creationId="{AB27D50A-7AA6-84CF-2DB7-6719790A238C}"/>
          </ac:spMkLst>
        </pc:spChg>
        <pc:spChg chg="add mod">
          <ac:chgData name="Jakob Frabosilio" userId="a4cd8985-fec4-40e2-9b04-4113e322c883" providerId="ADAL" clId="{5B4C1A71-96B2-45E0-9079-62D3F1133F72}" dt="2024-08-28T23:54:39.471" v="11742" actId="207"/>
          <ac:spMkLst>
            <pc:docMk/>
            <pc:sldMk cId="407788516" sldId="274"/>
            <ac:spMk id="19" creationId="{CE69174F-4EEE-9DDC-C8EE-2D2129F91C52}"/>
          </ac:spMkLst>
        </pc:spChg>
        <pc:spChg chg="add mod">
          <ac:chgData name="Jakob Frabosilio" userId="a4cd8985-fec4-40e2-9b04-4113e322c883" providerId="ADAL" clId="{5B4C1A71-96B2-45E0-9079-62D3F1133F72}" dt="2024-08-28T23:54:39.471" v="11742" actId="207"/>
          <ac:spMkLst>
            <pc:docMk/>
            <pc:sldMk cId="407788516" sldId="274"/>
            <ac:spMk id="20" creationId="{AA106D2F-1D4F-3634-8442-F756D5783CE0}"/>
          </ac:spMkLst>
        </pc:spChg>
        <pc:spChg chg="add mod">
          <ac:chgData name="Jakob Frabosilio" userId="a4cd8985-fec4-40e2-9b04-4113e322c883" providerId="ADAL" clId="{5B4C1A71-96B2-45E0-9079-62D3F1133F72}" dt="2024-08-28T23:54:39.471" v="11742" actId="207"/>
          <ac:spMkLst>
            <pc:docMk/>
            <pc:sldMk cId="407788516" sldId="274"/>
            <ac:spMk id="21" creationId="{60B8EA9F-969F-2B14-EDA7-3F8A341A5D51}"/>
          </ac:spMkLst>
        </pc:spChg>
        <pc:spChg chg="add mod">
          <ac:chgData name="Jakob Frabosilio" userId="a4cd8985-fec4-40e2-9b04-4113e322c883" providerId="ADAL" clId="{5B4C1A71-96B2-45E0-9079-62D3F1133F72}" dt="2024-08-28T23:54:39.471" v="11742" actId="207"/>
          <ac:spMkLst>
            <pc:docMk/>
            <pc:sldMk cId="407788516" sldId="274"/>
            <ac:spMk id="22" creationId="{879CB5BA-425F-D6A9-A8F4-247467320131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23" creationId="{3CC2644A-8CF1-8FBA-2588-6E089D3AA8DE}"/>
          </ac:spMkLst>
        </pc:spChg>
        <pc:spChg chg="add mod">
          <ac:chgData name="Jakob Frabosilio" userId="a4cd8985-fec4-40e2-9b04-4113e322c883" providerId="ADAL" clId="{5B4C1A71-96B2-45E0-9079-62D3F1133F72}" dt="2024-08-28T23:54:39.471" v="11742" actId="207"/>
          <ac:spMkLst>
            <pc:docMk/>
            <pc:sldMk cId="407788516" sldId="274"/>
            <ac:spMk id="24" creationId="{C619422C-47E3-C93B-A12C-E063A7975E77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25" creationId="{9116073D-D2F5-C5F3-82F2-AF49B32050BF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26" creationId="{8BEC877A-B209-47A5-095F-73C2AD5429B7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27" creationId="{39754C5F-0AE5-6795-06C0-2438E9419BE2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28" creationId="{DF18FCD9-C836-6C71-DC45-DF6B0493FDC3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29" creationId="{D3C39FD5-55AB-38D0-4845-D56C75DDDCBE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30" creationId="{CE8900BD-7758-4D08-DF2C-9029CB0A23FA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31" creationId="{37D25392-BC03-2E57-913E-7E350D1F2F05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32" creationId="{0F183CDA-6734-542D-6CF1-C1A3816B5277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33" creationId="{80740BC8-6895-FD18-EE53-5695AA2DEC1C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34" creationId="{74187C03-C391-E320-03F4-F53C95B4C7E7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35" creationId="{EA0F16AB-A222-DAD0-CAD3-B13075E0980C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36" creationId="{F74D7B07-CF66-BFBB-7986-238A5746D97E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37" creationId="{2E79A33F-C217-9236-9C4F-75E7E8237476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38" creationId="{FF075FAF-57F1-5FAC-5E5C-ABFF0AEA156B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39" creationId="{BAA4F50B-84B9-76FF-55FE-489B9E46F751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40" creationId="{62F89C42-A9BC-96BB-0BFC-9E5E63FEC593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41" creationId="{2FB0EADE-3F85-92CE-9B59-B2B39AF4A035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42" creationId="{FA84C1C8-44DA-7122-6923-4EDC9C7678BB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43" creationId="{6F58FBBA-E071-89A8-55EC-C3E2FFBCDC73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44" creationId="{77DCED68-6AC1-152D-6422-5C0A6C2B52C0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45" creationId="{269257A2-D993-56D9-4325-8B504773915B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46" creationId="{204206D3-E9CE-A851-E115-E645912F0737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47" creationId="{5D130464-D0D5-105F-1FD8-FA509FEF579D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48" creationId="{96FD4F9C-B160-7106-C0B3-0CAEFDB34ABB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49" creationId="{0FA3A6E7-FDBF-E9E2-1FBD-31A42770C8E0}"/>
          </ac:spMkLst>
        </pc:spChg>
      </pc:sldChg>
      <pc:sldChg chg="addSp delSp modSp add mod">
        <pc:chgData name="Jakob Frabosilio" userId="a4cd8985-fec4-40e2-9b04-4113e322c883" providerId="ADAL" clId="{5B4C1A71-96B2-45E0-9079-62D3F1133F72}" dt="2024-08-29T07:46:24.863" v="29119"/>
        <pc:sldMkLst>
          <pc:docMk/>
          <pc:sldMk cId="2846647280" sldId="275"/>
        </pc:sldMkLst>
        <pc:spChg chg="mod">
          <ac:chgData name="Jakob Frabosilio" userId="a4cd8985-fec4-40e2-9b04-4113e322c883" providerId="ADAL" clId="{5B4C1A71-96B2-45E0-9079-62D3F1133F72}" dt="2024-08-28T22:53:15.099" v="8193" actId="20577"/>
          <ac:spMkLst>
            <pc:docMk/>
            <pc:sldMk cId="2846647280" sldId="275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3:10:35.699" v="9230" actId="20577"/>
          <ac:spMkLst>
            <pc:docMk/>
            <pc:sldMk cId="2846647280" sldId="275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09:38.137" v="9188" actId="1037"/>
          <ac:spMkLst>
            <pc:docMk/>
            <pc:sldMk cId="2846647280" sldId="275"/>
            <ac:spMk id="9" creationId="{47C90651-C43E-FCE8-90D7-867BE2DF6201}"/>
          </ac:spMkLst>
        </pc:spChg>
        <pc:spChg chg="add del mod">
          <ac:chgData name="Jakob Frabosilio" userId="a4cd8985-fec4-40e2-9b04-4113e322c883" providerId="ADAL" clId="{5B4C1A71-96B2-45E0-9079-62D3F1133F72}" dt="2024-08-28T23:00:13.297" v="8520" actId="478"/>
          <ac:spMkLst>
            <pc:docMk/>
            <pc:sldMk cId="2846647280" sldId="275"/>
            <ac:spMk id="10" creationId="{B5FF155C-81AA-D02F-0CB6-413BACDEECD4}"/>
          </ac:spMkLst>
        </pc:spChg>
        <pc:spChg chg="add mod">
          <ac:chgData name="Jakob Frabosilio" userId="a4cd8985-fec4-40e2-9b04-4113e322c883" providerId="ADAL" clId="{5B4C1A71-96B2-45E0-9079-62D3F1133F72}" dt="2024-08-28T23:02:31.796" v="8553" actId="1076"/>
          <ac:spMkLst>
            <pc:docMk/>
            <pc:sldMk cId="2846647280" sldId="275"/>
            <ac:spMk id="11" creationId="{2E4AA5C0-B079-E97C-1845-45590212A2A3}"/>
          </ac:spMkLst>
        </pc:spChg>
        <pc:spChg chg="add mod">
          <ac:chgData name="Jakob Frabosilio" userId="a4cd8985-fec4-40e2-9b04-4113e322c883" providerId="ADAL" clId="{5B4C1A71-96B2-45E0-9079-62D3F1133F72}" dt="2024-08-28T23:02:39.558" v="8558" actId="20577"/>
          <ac:spMkLst>
            <pc:docMk/>
            <pc:sldMk cId="2846647280" sldId="275"/>
            <ac:spMk id="12" creationId="{C44AEB67-B752-E835-234B-C796C8A5B72D}"/>
          </ac:spMkLst>
        </pc:spChg>
        <pc:spChg chg="add mod">
          <ac:chgData name="Jakob Frabosilio" userId="a4cd8985-fec4-40e2-9b04-4113e322c883" providerId="ADAL" clId="{5B4C1A71-96B2-45E0-9079-62D3F1133F72}" dt="2024-08-28T23:02:58.675" v="8564" actId="20577"/>
          <ac:spMkLst>
            <pc:docMk/>
            <pc:sldMk cId="2846647280" sldId="275"/>
            <ac:spMk id="13" creationId="{7DE18EDD-D8C1-EB07-FCF4-3A491C6B67DA}"/>
          </ac:spMkLst>
        </pc:spChg>
        <pc:spChg chg="add mod">
          <ac:chgData name="Jakob Frabosilio" userId="a4cd8985-fec4-40e2-9b04-4113e322c883" providerId="ADAL" clId="{5B4C1A71-96B2-45E0-9079-62D3F1133F72}" dt="2024-08-28T23:09:06.408" v="9120" actId="1036"/>
          <ac:spMkLst>
            <pc:docMk/>
            <pc:sldMk cId="2846647280" sldId="275"/>
            <ac:spMk id="24" creationId="{D57FC5DA-E180-E9AA-D995-9BEFF958ABD4}"/>
          </ac:spMkLst>
        </pc:spChg>
        <pc:spChg chg="add mod">
          <ac:chgData name="Jakob Frabosilio" userId="a4cd8985-fec4-40e2-9b04-4113e322c883" providerId="ADAL" clId="{5B4C1A71-96B2-45E0-9079-62D3F1133F72}" dt="2024-08-28T23:09:00.618" v="9119" actId="1035"/>
          <ac:spMkLst>
            <pc:docMk/>
            <pc:sldMk cId="2846647280" sldId="275"/>
            <ac:spMk id="25" creationId="{6E8BEC9F-EECD-717F-A67F-C8F9CB59DA0B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26" creationId="{1FE357D2-A954-E236-BD0F-160DA25623A8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27" creationId="{BF3B3FAC-D691-951B-4CB6-D5E13E0314CE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28" creationId="{6BE40E41-17CA-6FDF-BA29-3EB292F9CF20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29" creationId="{20A273ED-E6FA-3E40-64FA-71355FB4CA20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30" creationId="{06625A91-2092-7CEE-D81E-DD60C9A04F43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31" creationId="{3F7C3512-3682-48E2-C88C-B29086389FF1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32" creationId="{4CC2007E-59B6-234E-D4A3-EC38A4D1AE10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33" creationId="{BD83CB77-E730-689F-31C9-0752C80BECB2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34" creationId="{E9FD3604-2438-4C63-2D77-C68D18A7689E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35" creationId="{39FA9CD9-D5B7-D7A8-1E63-C4DDB05CD65B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36" creationId="{97B56765-168D-2BBD-E67D-83A7AAC49080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37" creationId="{2421230C-E08B-C4E0-19D2-C0B64DB615E1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38" creationId="{D1D78AC9-0ABF-DB39-9682-F81F8AD6C25E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39" creationId="{4DA0A403-F304-DD61-332B-31B7883E8889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40" creationId="{03B67D45-E420-5300-E314-C3522972505B}"/>
          </ac:spMkLst>
        </pc:spChg>
        <pc:spChg chg="add mod">
          <ac:chgData name="Jakob Frabosilio" userId="a4cd8985-fec4-40e2-9b04-4113e322c883" providerId="ADAL" clId="{5B4C1A71-96B2-45E0-9079-62D3F1133F72}" dt="2024-08-28T23:54:44.140" v="11744" actId="207"/>
          <ac:spMkLst>
            <pc:docMk/>
            <pc:sldMk cId="2846647280" sldId="275"/>
            <ac:spMk id="41" creationId="{BD540652-707C-C7D0-0DDA-EE40C49E427F}"/>
          </ac:spMkLst>
        </pc:spChg>
        <pc:spChg chg="add mod">
          <ac:chgData name="Jakob Frabosilio" userId="a4cd8985-fec4-40e2-9b04-4113e322c883" providerId="ADAL" clId="{5B4C1A71-96B2-45E0-9079-62D3F1133F72}" dt="2024-08-28T23:54:44.140" v="11744" actId="207"/>
          <ac:spMkLst>
            <pc:docMk/>
            <pc:sldMk cId="2846647280" sldId="275"/>
            <ac:spMk id="42" creationId="{CBC491A7-9D70-E716-88D1-6DBF5802E952}"/>
          </ac:spMkLst>
        </pc:spChg>
        <pc:spChg chg="add mod">
          <ac:chgData name="Jakob Frabosilio" userId="a4cd8985-fec4-40e2-9b04-4113e322c883" providerId="ADAL" clId="{5B4C1A71-96B2-45E0-9079-62D3F1133F72}" dt="2024-08-28T23:54:44.140" v="11744" actId="207"/>
          <ac:spMkLst>
            <pc:docMk/>
            <pc:sldMk cId="2846647280" sldId="275"/>
            <ac:spMk id="43" creationId="{A4C5FA30-FB25-D172-800F-220CC09A371F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44" creationId="{C4EBB0FA-3207-A830-8143-1B60EDA4E40F}"/>
          </ac:spMkLst>
        </pc:spChg>
        <pc:spChg chg="add mod">
          <ac:chgData name="Jakob Frabosilio" userId="a4cd8985-fec4-40e2-9b04-4113e322c883" providerId="ADAL" clId="{5B4C1A71-96B2-45E0-9079-62D3F1133F72}" dt="2024-08-28T23:54:44.140" v="11744" actId="207"/>
          <ac:spMkLst>
            <pc:docMk/>
            <pc:sldMk cId="2846647280" sldId="275"/>
            <ac:spMk id="45" creationId="{9C13D28F-0480-CDE8-0406-84D869946C7D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46" creationId="{A6DB9F77-20DE-4B84-526E-88520BDA1EFC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47" creationId="{D69A6809-2074-085F-72BD-4D3D6FEBA11B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48" creationId="{B230AF5B-334E-65DB-8F81-EEEC92C08693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49" creationId="{77D65080-351D-FE41-A20C-6075C52B0312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50" creationId="{3994DCD9-2BC4-A013-4E6C-1B5371B49FDB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51" creationId="{25B2FBB2-B900-5FDA-F313-497BAF1169A1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52" creationId="{43B023D8-943E-9662-339F-37D389A562E0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53" creationId="{1F7C69DA-1DBC-C4BE-6BB6-B652636B541D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54" creationId="{9573D024-C22D-202E-DC2C-90A75F75469B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55" creationId="{6D7A48D8-9EFB-790E-BD64-6A81A3BD721C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56" creationId="{57657F1C-78F8-A2BB-8EB2-DEB3C63444E5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57" creationId="{0742BD38-AD00-F643-E174-810BF6B1BB0D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58" creationId="{ACD19E6F-9376-0D41-DBEE-C4CC596DB294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59" creationId="{918F833B-37ED-E881-40AB-D4A8626BF576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60" creationId="{19C5FD58-3099-0B1E-A09F-E2E190261E28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61" creationId="{9DDC8385-5012-4641-4D6E-FFCDA01E72BB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62" creationId="{295B75E8-E134-1A72-F73A-410B1ECEE25A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63" creationId="{995BE264-4A16-8AC5-AA7E-6035D4B06264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64" creationId="{BD81AF39-7444-E264-A97A-C21EDFE4DF73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65" creationId="{45EBA82A-E82D-AB23-DF8D-D4225278569A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66" creationId="{44E16633-2E1D-9458-5858-B6E1EF7DD5D1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67" creationId="{8649127B-9D34-CDFC-56F0-FBDC32AFAB3C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68" creationId="{4A569019-96F1-2077-79E2-6A5830B99FF1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69" creationId="{EA87ACAF-E039-2A5D-4D5F-61EE3828B06D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70" creationId="{51DB4B2E-31A1-A68E-040E-EF5A6D790CAE}"/>
          </ac:spMkLst>
        </pc:spChg>
        <pc:picChg chg="add del mod">
          <ac:chgData name="Jakob Frabosilio" userId="a4cd8985-fec4-40e2-9b04-4113e322c883" providerId="ADAL" clId="{5B4C1A71-96B2-45E0-9079-62D3F1133F72}" dt="2024-08-28T23:01:21.014" v="8539" actId="1076"/>
          <ac:picMkLst>
            <pc:docMk/>
            <pc:sldMk cId="2846647280" sldId="275"/>
            <ac:picMk id="6" creationId="{1A454318-9F11-B922-AC47-D8FC4F6F68DC}"/>
          </ac:picMkLst>
        </pc:picChg>
        <pc:picChg chg="add del mod">
          <ac:chgData name="Jakob Frabosilio" userId="a4cd8985-fec4-40e2-9b04-4113e322c883" providerId="ADAL" clId="{5B4C1A71-96B2-45E0-9079-62D3F1133F72}" dt="2024-08-28T22:57:23.014" v="8471"/>
          <ac:picMkLst>
            <pc:docMk/>
            <pc:sldMk cId="2846647280" sldId="275"/>
            <ac:picMk id="8" creationId="{21ADEE03-592F-5A3B-5EE7-198BBFD858C9}"/>
          </ac:picMkLst>
        </pc:picChg>
        <pc:cxnChg chg="add mod">
          <ac:chgData name="Jakob Frabosilio" userId="a4cd8985-fec4-40e2-9b04-4113e322c883" providerId="ADAL" clId="{5B4C1A71-96B2-45E0-9079-62D3F1133F72}" dt="2024-08-28T23:03:11.802" v="8566" actId="208"/>
          <ac:cxnSpMkLst>
            <pc:docMk/>
            <pc:sldMk cId="2846647280" sldId="275"/>
            <ac:cxnSpMk id="15" creationId="{E42FACA9-1A46-4B3D-2D87-1950A8E523E0}"/>
          </ac:cxnSpMkLst>
        </pc:cxnChg>
        <pc:cxnChg chg="add mod">
          <ac:chgData name="Jakob Frabosilio" userId="a4cd8985-fec4-40e2-9b04-4113e322c883" providerId="ADAL" clId="{5B4C1A71-96B2-45E0-9079-62D3F1133F72}" dt="2024-08-28T23:03:11.802" v="8566" actId="208"/>
          <ac:cxnSpMkLst>
            <pc:docMk/>
            <pc:sldMk cId="2846647280" sldId="275"/>
            <ac:cxnSpMk id="17" creationId="{37228F26-F950-CF40-1E7F-E165999DA398}"/>
          </ac:cxnSpMkLst>
        </pc:cxnChg>
        <pc:cxnChg chg="add mod">
          <ac:chgData name="Jakob Frabosilio" userId="a4cd8985-fec4-40e2-9b04-4113e322c883" providerId="ADAL" clId="{5B4C1A71-96B2-45E0-9079-62D3F1133F72}" dt="2024-08-28T23:03:11.802" v="8566" actId="208"/>
          <ac:cxnSpMkLst>
            <pc:docMk/>
            <pc:sldMk cId="2846647280" sldId="275"/>
            <ac:cxnSpMk id="21" creationId="{015841F8-07DF-9793-19EA-B31289643C35}"/>
          </ac:cxnSpMkLst>
        </pc:cxnChg>
      </pc:sldChg>
      <pc:sldChg chg="addSp modSp add mod">
        <pc:chgData name="Jakob Frabosilio" userId="a4cd8985-fec4-40e2-9b04-4113e322c883" providerId="ADAL" clId="{5B4C1A71-96B2-45E0-9079-62D3F1133F72}" dt="2024-08-29T07:46:25.365" v="29120"/>
        <pc:sldMkLst>
          <pc:docMk/>
          <pc:sldMk cId="443009997" sldId="276"/>
        </pc:sldMkLst>
        <pc:spChg chg="mod">
          <ac:chgData name="Jakob Frabosilio" userId="a4cd8985-fec4-40e2-9b04-4113e322c883" providerId="ADAL" clId="{5B4C1A71-96B2-45E0-9079-62D3F1133F72}" dt="2024-08-28T23:10:55.728" v="9272" actId="20577"/>
          <ac:spMkLst>
            <pc:docMk/>
            <pc:sldMk cId="443009997" sldId="276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3:16:23.275" v="9895" actId="20577"/>
          <ac:spMkLst>
            <pc:docMk/>
            <pc:sldMk cId="443009997" sldId="276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7" creationId="{A3F25259-69A5-9F65-2AF1-21E244198FFE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8" creationId="{21FDCE3A-FFF4-D18F-A2E2-A395CFC6B57E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9" creationId="{AC1C7C16-D62E-22A7-7365-D2CC1B54760B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10" creationId="{C4FB7C8A-79D2-2FFF-734E-BAE10B1EC9EB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11" creationId="{E7568374-37D8-BBD2-6940-0C0C874B3773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12" creationId="{F77275C3-75CD-9A11-971A-A9A5D241DA07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13" creationId="{D999C354-511F-EA61-B99B-76189C66D43D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14" creationId="{B4EBB1D5-7C21-C6D0-C49D-C06AFA1BEFDA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15" creationId="{5473ABF6-3E08-11D9-0F23-FCF09D2E94DF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16" creationId="{07F70FAB-9C92-0C68-67D8-2A4EF2C1D5DD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17" creationId="{8EAEEFCE-2EBF-7524-FAD3-E55D55C8708B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18" creationId="{D880A6F8-BBBB-3BFB-B34B-4EB4B3175E8E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19" creationId="{63F1E1CC-55E4-BC93-21D8-D63909FCB932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20" creationId="{7B3D4332-DA3E-2BB5-FB50-FE2ED4397E11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21" creationId="{484915B4-796E-5055-2B83-E48D235EFB6D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22" creationId="{104825B9-4CED-2F29-2D7C-ED3A430C3226}"/>
          </ac:spMkLst>
        </pc:spChg>
        <pc:spChg chg="add mod">
          <ac:chgData name="Jakob Frabosilio" userId="a4cd8985-fec4-40e2-9b04-4113e322c883" providerId="ADAL" clId="{5B4C1A71-96B2-45E0-9079-62D3F1133F72}" dt="2024-08-28T23:54:50.699" v="11746" actId="207"/>
          <ac:spMkLst>
            <pc:docMk/>
            <pc:sldMk cId="443009997" sldId="276"/>
            <ac:spMk id="23" creationId="{F367124D-930A-B847-0C86-91C12DD51363}"/>
          </ac:spMkLst>
        </pc:spChg>
        <pc:spChg chg="add mod">
          <ac:chgData name="Jakob Frabosilio" userId="a4cd8985-fec4-40e2-9b04-4113e322c883" providerId="ADAL" clId="{5B4C1A71-96B2-45E0-9079-62D3F1133F72}" dt="2024-08-28T23:54:50.699" v="11746" actId="207"/>
          <ac:spMkLst>
            <pc:docMk/>
            <pc:sldMk cId="443009997" sldId="276"/>
            <ac:spMk id="24" creationId="{15F17A40-CD97-97BD-8781-25E2EBFB76C7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25" creationId="{8870DDD7-64BE-30BE-D78F-EDAE147A691B}"/>
          </ac:spMkLst>
        </pc:spChg>
        <pc:spChg chg="add mod">
          <ac:chgData name="Jakob Frabosilio" userId="a4cd8985-fec4-40e2-9b04-4113e322c883" providerId="ADAL" clId="{5B4C1A71-96B2-45E0-9079-62D3F1133F72}" dt="2024-08-28T23:54:50.699" v="11746" actId="207"/>
          <ac:spMkLst>
            <pc:docMk/>
            <pc:sldMk cId="443009997" sldId="276"/>
            <ac:spMk id="26" creationId="{6A261AB4-E6EE-2501-9168-F9BA53ED7C98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27" creationId="{7FCBCE40-8BF4-6074-9AE7-701AEC654987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28" creationId="{090CDF82-4D2B-0565-B0C0-F6615EE4B9FD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29" creationId="{986EFCBA-24B0-E66D-921E-6FBDF22F9515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30" creationId="{A20FAD70-3683-0930-52C0-210E18EC6396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31" creationId="{876B293E-6A8A-48AB-F007-A329295C86BF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32" creationId="{257AAD0C-7AAF-C40D-B84D-047E2EDCA9DC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33" creationId="{FE47C697-383E-8A32-71CC-CD00A225CAA4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34" creationId="{57F5296E-0002-9755-B411-C302BF48F128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35" creationId="{8B375A1C-5071-0FFC-D2E4-EEA835C678A5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36" creationId="{84CF77B8-3D4C-3F4A-6848-68FD3930386C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37" creationId="{ECCA5E93-1427-7FB1-CA9C-12BCA815D108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38" creationId="{8F4946E2-A880-526B-D489-09F051C5ACC0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39" creationId="{BA1DC7CE-F2E0-8A69-0288-00F86EFC563D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40" creationId="{DB61EB20-5E7B-6EEE-D386-14705658BD0D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41" creationId="{36FA55DC-5E91-6753-B64C-99114F9C0EDC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42" creationId="{6B254D4D-6A3A-F338-5532-8E3DF9ECDE19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43" creationId="{009CF3CC-01CD-5087-F6B9-7E0911BCD383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44" creationId="{780BA518-E424-3E3D-8D05-7672A19ACA99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45" creationId="{BF64C2A3-B41A-51BB-8BD4-167E9C401AA4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46" creationId="{C39E855A-4050-7628-3C0C-152EEB46C331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47" creationId="{38A2BCE6-F822-0DEF-C561-E174859E66AE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48" creationId="{5B5F17C0-7A59-2C7B-7472-7D742AD993E6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49" creationId="{4D30FB03-466A-176E-06D7-2BFBD3937A33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50" creationId="{A1122600-8783-34EF-F878-9F5082D45D46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51" creationId="{B54A9FC6-5C78-9002-8F82-DA7BB4CFBCCE}"/>
          </ac:spMkLst>
        </pc:spChg>
        <pc:picChg chg="add mod modCrop">
          <ac:chgData name="Jakob Frabosilio" userId="a4cd8985-fec4-40e2-9b04-4113e322c883" providerId="ADAL" clId="{5B4C1A71-96B2-45E0-9079-62D3F1133F72}" dt="2024-08-28T23:13:19.720" v="9504" actId="14100"/>
          <ac:picMkLst>
            <pc:docMk/>
            <pc:sldMk cId="443009997" sldId="276"/>
            <ac:picMk id="6" creationId="{6C857CB8-3E1D-3EBC-9E7E-045ED68FED85}"/>
          </ac:picMkLst>
        </pc:picChg>
      </pc:sldChg>
      <pc:sldChg chg="addSp modSp add mod">
        <pc:chgData name="Jakob Frabosilio" userId="a4cd8985-fec4-40e2-9b04-4113e322c883" providerId="ADAL" clId="{5B4C1A71-96B2-45E0-9079-62D3F1133F72}" dt="2024-08-29T07:46:25.850" v="29121"/>
        <pc:sldMkLst>
          <pc:docMk/>
          <pc:sldMk cId="1945939779" sldId="277"/>
        </pc:sldMkLst>
        <pc:spChg chg="mod">
          <ac:chgData name="Jakob Frabosilio" userId="a4cd8985-fec4-40e2-9b04-4113e322c883" providerId="ADAL" clId="{5B4C1A71-96B2-45E0-9079-62D3F1133F72}" dt="2024-08-28T23:17:21.123" v="9930" actId="20577"/>
          <ac:spMkLst>
            <pc:docMk/>
            <pc:sldMk cId="1945939779" sldId="277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3:23:21.592" v="10325" actId="20577"/>
          <ac:spMkLst>
            <pc:docMk/>
            <pc:sldMk cId="1945939779" sldId="277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11" creationId="{56961378-2DE4-86AA-47BF-FD7C593F281C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12" creationId="{9E18DF6A-F31C-D9FA-44A8-AC7026868601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13" creationId="{AE4F7A84-50AA-96E9-F9D0-5F8A54B57984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14" creationId="{062EC6B7-EF25-08A9-BAD3-8B4DD23896F8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15" creationId="{A9A753AF-BA97-AD99-6BEE-E3564AA74F12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16" creationId="{A5EFD8DA-D84C-F56E-70C0-89BA97BA58EA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17" creationId="{7F2C1D60-7E93-4F68-E70D-6CECD5B5C211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18" creationId="{4128303E-4113-700B-BC8B-C511CD778FAB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19" creationId="{EAFE836B-F5AB-0CCA-02EB-D684B2EB88BB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20" creationId="{45891CFB-D632-A9B6-F557-2368BFAF9EC8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21" creationId="{497DB5B4-9809-A8E5-DDB1-EB6D7E58CCA9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22" creationId="{3AF4960C-2FD3-E81F-BDF6-159544B42345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23" creationId="{81BCB88E-8154-3C9C-72C3-44F268099DAF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24" creationId="{AC3D7CB3-09F4-0F52-4221-EDD1ACCD1784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25" creationId="{77B0ABC3-5778-6A47-E7AE-714E6DD6DCBA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26" creationId="{2058AEEF-34D0-94B2-AA5A-FC460813C4BA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27" creationId="{6B8B985B-1EF4-B0C2-20E7-1BBF06ACC77C}"/>
          </ac:spMkLst>
        </pc:spChg>
        <pc:spChg chg="add mod">
          <ac:chgData name="Jakob Frabosilio" userId="a4cd8985-fec4-40e2-9b04-4113e322c883" providerId="ADAL" clId="{5B4C1A71-96B2-45E0-9079-62D3F1133F72}" dt="2024-08-28T23:54:59.904" v="11748" actId="207"/>
          <ac:spMkLst>
            <pc:docMk/>
            <pc:sldMk cId="1945939779" sldId="277"/>
            <ac:spMk id="28" creationId="{8D751DB6-0AAF-4EC2-5777-6DC6F48B355E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29" creationId="{8C38ECF9-A385-E51B-A4A0-09A0F8984F74}"/>
          </ac:spMkLst>
        </pc:spChg>
        <pc:spChg chg="add mod">
          <ac:chgData name="Jakob Frabosilio" userId="a4cd8985-fec4-40e2-9b04-4113e322c883" providerId="ADAL" clId="{5B4C1A71-96B2-45E0-9079-62D3F1133F72}" dt="2024-08-28T23:54:59.904" v="11748" actId="207"/>
          <ac:spMkLst>
            <pc:docMk/>
            <pc:sldMk cId="1945939779" sldId="277"/>
            <ac:spMk id="30" creationId="{0B94EE72-ED1D-C51B-F33D-F9E18B7BE07C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31" creationId="{4BB315CF-7FB4-34AC-4166-377D4A53EC34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32" creationId="{7FB2C985-0C48-237C-B193-C63FADF56164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33" creationId="{173D50DC-2617-A755-C0B3-C4A8326C1C56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34" creationId="{2AE98953-8239-A345-2C04-1470BA144B60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35" creationId="{D44917A5-A9CD-ADDE-F1AB-64D37D7B5AF7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36" creationId="{F22F7CB5-6CB9-E76C-DEA6-EB4215D5625A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37" creationId="{28330443-B4B1-545E-7A2D-309AAE3F3053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38" creationId="{D3F8C76D-0E9B-5AC6-FF7D-0A128D831E1B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39" creationId="{C6D29329-51DC-F26D-2298-8EAEC850CF1C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40" creationId="{2C59297F-2F78-265D-C0C9-32DC95147394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41" creationId="{C0763EBB-D6B6-C883-AC38-FA6CC2909694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42" creationId="{93CBFC1F-922A-B0E5-6D96-89B76D887DE6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43" creationId="{07133319-71E2-0017-7DE2-1DD6D9A3DBAE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44" creationId="{EB3C2AA7-244F-38E1-40BF-7B983D915EDC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45" creationId="{2675A7EC-ADFF-B85F-DCCF-EC9DCC3A2A93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46" creationId="{90DA6666-102C-ACFD-079A-642FF84803C6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47" creationId="{B834AC8D-346A-F86C-2E57-A0174F42C876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48" creationId="{C8F97FC1-CD3A-76DC-35E1-8078B31F880A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49" creationId="{561A32EF-191C-716C-0FFE-2AD132AB0C97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50" creationId="{FDBD150E-CF69-EAE3-A63D-9B5CB41108A4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51" creationId="{35A3CDF8-A4F5-2141-E5D0-8DF9CD8052AC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52" creationId="{7C136AB8-ED27-635F-D879-FEBEE08EB179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53" creationId="{28AA6F00-4221-CD02-C3F3-50B8FF63FC8C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54" creationId="{FB9A7561-81A1-A66F-F03E-B43994A9B8CF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55" creationId="{2DDE27B2-442A-2FF5-4E01-DAA1E67A1FC0}"/>
          </ac:spMkLst>
        </pc:spChg>
        <pc:picChg chg="add mod modCrop">
          <ac:chgData name="Jakob Frabosilio" userId="a4cd8985-fec4-40e2-9b04-4113e322c883" providerId="ADAL" clId="{5B4C1A71-96B2-45E0-9079-62D3F1133F72}" dt="2024-08-28T23:21:28.877" v="10298" actId="1076"/>
          <ac:picMkLst>
            <pc:docMk/>
            <pc:sldMk cId="1945939779" sldId="277"/>
            <ac:picMk id="6" creationId="{95956D0C-FFDB-D087-DA2F-6AE977E169E3}"/>
          </ac:picMkLst>
        </pc:picChg>
        <pc:picChg chg="add mod">
          <ac:chgData name="Jakob Frabosilio" userId="a4cd8985-fec4-40e2-9b04-4113e322c883" providerId="ADAL" clId="{5B4C1A71-96B2-45E0-9079-62D3F1133F72}" dt="2024-08-28T23:22:46.782" v="10302" actId="14100"/>
          <ac:picMkLst>
            <pc:docMk/>
            <pc:sldMk cId="1945939779" sldId="277"/>
            <ac:picMk id="8" creationId="{18D43BEE-14A8-69C3-4DF3-013585E179A8}"/>
          </ac:picMkLst>
        </pc:picChg>
        <pc:picChg chg="add mod">
          <ac:chgData name="Jakob Frabosilio" userId="a4cd8985-fec4-40e2-9b04-4113e322c883" providerId="ADAL" clId="{5B4C1A71-96B2-45E0-9079-62D3F1133F72}" dt="2024-08-28T23:22:58.405" v="10309" actId="1076"/>
          <ac:picMkLst>
            <pc:docMk/>
            <pc:sldMk cId="1945939779" sldId="277"/>
            <ac:picMk id="10" creationId="{F2E4CA1C-365A-9742-07AC-BD3FCF343CF3}"/>
          </ac:picMkLst>
        </pc:picChg>
      </pc:sldChg>
      <pc:sldChg chg="addSp modSp add mod">
        <pc:chgData name="Jakob Frabosilio" userId="a4cd8985-fec4-40e2-9b04-4113e322c883" providerId="ADAL" clId="{5B4C1A71-96B2-45E0-9079-62D3F1133F72}" dt="2024-08-29T07:46:26.373" v="29122"/>
        <pc:sldMkLst>
          <pc:docMk/>
          <pc:sldMk cId="3191440582" sldId="278"/>
        </pc:sldMkLst>
        <pc:spChg chg="mod">
          <ac:chgData name="Jakob Frabosilio" userId="a4cd8985-fec4-40e2-9b04-4113e322c883" providerId="ADAL" clId="{5B4C1A71-96B2-45E0-9079-62D3F1133F72}" dt="2024-08-29T00:40:01.442" v="11854" actId="20577"/>
          <ac:spMkLst>
            <pc:docMk/>
            <pc:sldMk cId="3191440582" sldId="278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3:29:17.047" v="11102" actId="20577"/>
          <ac:spMkLst>
            <pc:docMk/>
            <pc:sldMk cId="3191440582" sldId="278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7" creationId="{E8F8B3C7-52BA-1991-B010-32014ED13977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8" creationId="{662329BE-5D08-E499-5A94-28F54E73B374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9" creationId="{348FE606-9B59-B5BA-7D02-6FAFB30AFA8D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10" creationId="{B8E57C01-87E1-05CD-F48F-B53004CF3C19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11" creationId="{041CA084-C018-858C-EFEE-6B0220DB5276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12" creationId="{43E182F6-BBC6-6D1E-C394-3EB66E60B94E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13" creationId="{5B1BFEBC-95ED-0F99-0D4C-64F1B179ED0B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14" creationId="{77370147-CA9D-4746-5B39-DC4D25301CA2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15" creationId="{30613308-16D1-D5DE-5AB1-4D4AAE092015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16" creationId="{38D65BB6-3CB2-9241-1CC3-9A75AF6B657F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17" creationId="{F4BC9774-AC32-F64E-F6D6-7F21D6D35824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18" creationId="{500999F7-2E96-4295-7DCF-D8AF2F927825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19" creationId="{152C5434-141C-1231-C5F3-56B8A7CF1B6D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20" creationId="{A79F6D07-0050-8E87-708F-57A992378536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21" creationId="{AB1FE970-DAF6-D262-C705-6A2EC6BE8DEC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22" creationId="{575C0E28-BD78-14C6-2E68-EA603BBA1B8B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23" creationId="{E7867EDE-2B83-3D2E-FEE5-80C5FEAB9173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24" creationId="{6D3F9887-51C4-4DB9-760C-66B7AD6B2DA7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5B4C1A71-96B2-45E0-9079-62D3F1133F72}" dt="2024-08-28T23:55:07.809" v="11750" actId="207"/>
          <ac:spMkLst>
            <pc:docMk/>
            <pc:sldMk cId="3191440582" sldId="278"/>
            <ac:spMk id="26" creationId="{8289990E-1ADF-0925-BCC2-BFB73B90E30A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27" creationId="{1CFDD500-5D54-B623-17F2-190F17D845C5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28" creationId="{EC014E43-8F50-C162-CB3A-19B9F9FDFE54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29" creationId="{AFC1217E-54FA-5CF7-E850-3954FC224855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30" creationId="{68460143-B6AE-A7C0-4488-0DC492A91042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31" creationId="{FE195694-CCD6-E5B7-E2D5-C093C8B55A74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32" creationId="{E279810E-555D-C2DC-4C9A-E702D104247D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33" creationId="{602368EA-003E-1042-362F-478C00E1D8A4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34" creationId="{4FA08ED4-58AB-8728-E589-71FD5757C26E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35" creationId="{66DF6241-4B4C-9556-DADC-42BAEAB5A7C2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36" creationId="{712FC416-1198-0630-84F4-373BD45FCABF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37" creationId="{1A39E9AE-FA92-D7ED-C1F5-7E59BF0CD7FA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38" creationId="{A4B39106-119D-C0EE-7D88-B67FE732EC1A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39" creationId="{643E1CDA-C95C-133C-1D52-E7681CB4850F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40" creationId="{8BB93C09-2F63-65B3-BBBD-C84F4B6677D2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41" creationId="{F928FA7E-6586-AFD1-C394-88BC8EA684DD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42" creationId="{FC094398-FABA-011E-C5EB-4A1B6CB2BAAC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43" creationId="{A289E380-D270-7DB1-EB17-CEBBF5CFC693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44" creationId="{0A44F769-3F05-96FD-E09F-3C4EE0D6E731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45" creationId="{543B11A2-A027-F560-6FB0-D3587DFE8236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46" creationId="{A2C97C78-15CF-CDBF-B6CD-82113A54F412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47" creationId="{2A455236-30BC-8925-604C-8F1B7EFF2E4C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48" creationId="{AD737E84-915E-F883-FE91-141F159AAC68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49" creationId="{5D95FCEE-3CA9-C543-8FFF-4892D0CFF92F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50" creationId="{DD14C881-901D-5949-B093-6D670299F8EA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51" creationId="{09CBF92E-0265-A7EA-7BC0-993280BE39A4}"/>
          </ac:spMkLst>
        </pc:spChg>
        <pc:picChg chg="add mod">
          <ac:chgData name="Jakob Frabosilio" userId="a4cd8985-fec4-40e2-9b04-4113e322c883" providerId="ADAL" clId="{5B4C1A71-96B2-45E0-9079-62D3F1133F72}" dt="2024-08-28T23:28:19.715" v="10952" actId="1076"/>
          <ac:picMkLst>
            <pc:docMk/>
            <pc:sldMk cId="3191440582" sldId="278"/>
            <ac:picMk id="6" creationId="{DFAA1E42-9EAC-EF5E-8485-C24B798C1CB2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8T23:47:12.590" v="11662"/>
        <pc:sldMkLst>
          <pc:docMk/>
          <pc:sldMk cId="1504759008" sldId="279"/>
        </pc:sldMkLst>
        <pc:spChg chg="mod">
          <ac:chgData name="Jakob Frabosilio" userId="a4cd8985-fec4-40e2-9b04-4113e322c883" providerId="ADAL" clId="{5B4C1A71-96B2-45E0-9079-62D3F1133F72}" dt="2024-08-28T23:35:52.393" v="11227" actId="20577"/>
          <ac:spMkLst>
            <pc:docMk/>
            <pc:sldMk cId="1504759008" sldId="279"/>
            <ac:spMk id="2" creationId="{BAB0F238-DAFC-5D72-5B59-F29AB378DF75}"/>
          </ac:spMkLst>
        </pc:spChg>
        <pc:spChg chg="add mod">
          <ac:chgData name="Jakob Frabosilio" userId="a4cd8985-fec4-40e2-9b04-4113e322c883" providerId="ADAL" clId="{5B4C1A71-96B2-45E0-9079-62D3F1133F72}" dt="2024-08-28T23:47:12.590" v="11662"/>
          <ac:spMkLst>
            <pc:docMk/>
            <pc:sldMk cId="1504759008" sldId="279"/>
            <ac:spMk id="3" creationId="{D4D2B979-71A3-75DC-4477-24A2186AC3FF}"/>
          </ac:spMkLst>
        </pc:spChg>
        <pc:spChg chg="add mod">
          <ac:chgData name="Jakob Frabosilio" userId="a4cd8985-fec4-40e2-9b04-4113e322c883" providerId="ADAL" clId="{5B4C1A71-96B2-45E0-9079-62D3F1133F72}" dt="2024-08-28T23:47:12.590" v="11662"/>
          <ac:spMkLst>
            <pc:docMk/>
            <pc:sldMk cId="1504759008" sldId="279"/>
            <ac:spMk id="4" creationId="{0FFE1E04-35D7-B9D9-13A1-9C986C0C42E0}"/>
          </ac:spMkLst>
        </pc:spChg>
        <pc:spChg chg="add mod">
          <ac:chgData name="Jakob Frabosilio" userId="a4cd8985-fec4-40e2-9b04-4113e322c883" providerId="ADAL" clId="{5B4C1A71-96B2-45E0-9079-62D3F1133F72}" dt="2024-08-28T23:47:12.590" v="11662"/>
          <ac:spMkLst>
            <pc:docMk/>
            <pc:sldMk cId="1504759008" sldId="279"/>
            <ac:spMk id="5" creationId="{75104E71-FDB1-7399-04C4-2A67EFB9A5F5}"/>
          </ac:spMkLst>
        </pc:spChg>
        <pc:spChg chg="add mod">
          <ac:chgData name="Jakob Frabosilio" userId="a4cd8985-fec4-40e2-9b04-4113e322c883" providerId="ADAL" clId="{5B4C1A71-96B2-45E0-9079-62D3F1133F72}" dt="2024-08-28T23:47:12.590" v="11662"/>
          <ac:spMkLst>
            <pc:docMk/>
            <pc:sldMk cId="1504759008" sldId="279"/>
            <ac:spMk id="12" creationId="{44661562-3B29-172F-081C-1CFFD52D9A87}"/>
          </ac:spMkLst>
        </pc:spChg>
        <pc:spChg chg="add mod">
          <ac:chgData name="Jakob Frabosilio" userId="a4cd8985-fec4-40e2-9b04-4113e322c883" providerId="ADAL" clId="{5B4C1A71-96B2-45E0-9079-62D3F1133F72}" dt="2024-08-28T23:47:12.590" v="11662"/>
          <ac:spMkLst>
            <pc:docMk/>
            <pc:sldMk cId="1504759008" sldId="279"/>
            <ac:spMk id="13" creationId="{E9745420-06A5-81DE-847B-C7591DC995C4}"/>
          </ac:spMkLst>
        </pc:spChg>
        <pc:spChg chg="add mod">
          <ac:chgData name="Jakob Frabosilio" userId="a4cd8985-fec4-40e2-9b04-4113e322c883" providerId="ADAL" clId="{5B4C1A71-96B2-45E0-9079-62D3F1133F72}" dt="2024-08-28T23:47:12.590" v="11662"/>
          <ac:spMkLst>
            <pc:docMk/>
            <pc:sldMk cId="1504759008" sldId="279"/>
            <ac:spMk id="14" creationId="{57714EBB-D524-FE89-7F03-1723F742E2D3}"/>
          </ac:spMkLst>
        </pc:spChg>
        <pc:spChg chg="add mod">
          <ac:chgData name="Jakob Frabosilio" userId="a4cd8985-fec4-40e2-9b04-4113e322c883" providerId="ADAL" clId="{5B4C1A71-96B2-45E0-9079-62D3F1133F72}" dt="2024-08-28T23:47:12.590" v="11662"/>
          <ac:spMkLst>
            <pc:docMk/>
            <pc:sldMk cId="1504759008" sldId="279"/>
            <ac:spMk id="16" creationId="{C1CC4DD6-1D99-BD49-924F-0CAAC7F51655}"/>
          </ac:spMkLst>
        </pc:spChg>
        <pc:spChg chg="del">
          <ac:chgData name="Jakob Frabosilio" userId="a4cd8985-fec4-40e2-9b04-4113e322c883" providerId="ADAL" clId="{5B4C1A71-96B2-45E0-9079-62D3F1133F72}" dt="2024-08-28T23:47:12.273" v="11661" actId="478"/>
          <ac:spMkLst>
            <pc:docMk/>
            <pc:sldMk cId="1504759008" sldId="279"/>
            <ac:spMk id="18" creationId="{A16850D6-5FF9-83A1-66B2-A6AD7B94F024}"/>
          </ac:spMkLst>
        </pc:spChg>
        <pc:spChg chg="del">
          <ac:chgData name="Jakob Frabosilio" userId="a4cd8985-fec4-40e2-9b04-4113e322c883" providerId="ADAL" clId="{5B4C1A71-96B2-45E0-9079-62D3F1133F72}" dt="2024-08-28T23:47:12.273" v="11661" actId="478"/>
          <ac:spMkLst>
            <pc:docMk/>
            <pc:sldMk cId="1504759008" sldId="279"/>
            <ac:spMk id="19" creationId="{527A659F-06A7-E612-DD78-E400382C738E}"/>
          </ac:spMkLst>
        </pc:spChg>
        <pc:spChg chg="del">
          <ac:chgData name="Jakob Frabosilio" userId="a4cd8985-fec4-40e2-9b04-4113e322c883" providerId="ADAL" clId="{5B4C1A71-96B2-45E0-9079-62D3F1133F72}" dt="2024-08-28T23:47:12.273" v="11661" actId="478"/>
          <ac:spMkLst>
            <pc:docMk/>
            <pc:sldMk cId="1504759008" sldId="279"/>
            <ac:spMk id="20" creationId="{D6544BFB-8FF9-D89C-A5FC-073A064CFBD7}"/>
          </ac:spMkLst>
        </pc:spChg>
        <pc:spChg chg="del">
          <ac:chgData name="Jakob Frabosilio" userId="a4cd8985-fec4-40e2-9b04-4113e322c883" providerId="ADAL" clId="{5B4C1A71-96B2-45E0-9079-62D3F1133F72}" dt="2024-08-28T23:47:12.273" v="11661" actId="478"/>
          <ac:spMkLst>
            <pc:docMk/>
            <pc:sldMk cId="1504759008" sldId="279"/>
            <ac:spMk id="21" creationId="{3A4F6D3F-3441-B145-012D-1351C602353E}"/>
          </ac:spMkLst>
        </pc:spChg>
        <pc:spChg chg="del">
          <ac:chgData name="Jakob Frabosilio" userId="a4cd8985-fec4-40e2-9b04-4113e322c883" providerId="ADAL" clId="{5B4C1A71-96B2-45E0-9079-62D3F1133F72}" dt="2024-08-28T23:47:12.273" v="11661" actId="478"/>
          <ac:spMkLst>
            <pc:docMk/>
            <pc:sldMk cId="1504759008" sldId="279"/>
            <ac:spMk id="22" creationId="{441001CC-D798-4961-10F7-569CD35057E4}"/>
          </ac:spMkLst>
        </pc:spChg>
        <pc:spChg chg="del">
          <ac:chgData name="Jakob Frabosilio" userId="a4cd8985-fec4-40e2-9b04-4113e322c883" providerId="ADAL" clId="{5B4C1A71-96B2-45E0-9079-62D3F1133F72}" dt="2024-08-28T23:47:12.273" v="11661" actId="478"/>
          <ac:spMkLst>
            <pc:docMk/>
            <pc:sldMk cId="1504759008" sldId="279"/>
            <ac:spMk id="23" creationId="{68039EFD-3EF6-2281-9081-156F669AD87C}"/>
          </ac:spMkLst>
        </pc:spChg>
        <pc:spChg chg="del">
          <ac:chgData name="Jakob Frabosilio" userId="a4cd8985-fec4-40e2-9b04-4113e322c883" providerId="ADAL" clId="{5B4C1A71-96B2-45E0-9079-62D3F1133F72}" dt="2024-08-28T23:47:12.273" v="11661" actId="478"/>
          <ac:spMkLst>
            <pc:docMk/>
            <pc:sldMk cId="1504759008" sldId="279"/>
            <ac:spMk id="24" creationId="{4FF91EEE-E8E7-51E1-AD97-63C40B1A7DF9}"/>
          </ac:spMkLst>
        </pc:spChg>
      </pc:sldChg>
      <pc:sldChg chg="addSp delSp modSp add mod">
        <pc:chgData name="Jakob Frabosilio" userId="a4cd8985-fec4-40e2-9b04-4113e322c883" providerId="ADAL" clId="{5B4C1A71-96B2-45E0-9079-62D3F1133F72}" dt="2024-08-29T07:46:26.880" v="29123"/>
        <pc:sldMkLst>
          <pc:docMk/>
          <pc:sldMk cId="3860652832" sldId="280"/>
        </pc:sldMkLst>
        <pc:spChg chg="mod">
          <ac:chgData name="Jakob Frabosilio" userId="a4cd8985-fec4-40e2-9b04-4113e322c883" providerId="ADAL" clId="{5B4C1A71-96B2-45E0-9079-62D3F1133F72}" dt="2024-08-28T23:43:02.119" v="11573" actId="1076"/>
          <ac:spMkLst>
            <pc:docMk/>
            <pc:sldMk cId="3860652832" sldId="280"/>
            <ac:spMk id="2" creationId="{BAB0F238-DAFC-5D72-5B59-F29AB378DF75}"/>
          </ac:spMkLst>
        </pc:spChg>
        <pc:spChg chg="add mod ord">
          <ac:chgData name="Jakob Frabosilio" userId="a4cd8985-fec4-40e2-9b04-4113e322c883" providerId="ADAL" clId="{5B4C1A71-96B2-45E0-9079-62D3F1133F72}" dt="2024-08-28T23:42:58.751" v="11572" actId="1076"/>
          <ac:spMkLst>
            <pc:docMk/>
            <pc:sldMk cId="3860652832" sldId="280"/>
            <ac:spMk id="3" creationId="{6016F678-5168-DDFE-CA18-A6A19F84F9E0}"/>
          </ac:spMkLst>
        </pc:spChg>
        <pc:spChg chg="add mod ord topLvl">
          <ac:chgData name="Jakob Frabosilio" userId="a4cd8985-fec4-40e2-9b04-4113e322c883" providerId="ADAL" clId="{5B4C1A71-96B2-45E0-9079-62D3F1133F72}" dt="2024-08-28T23:45:05.990" v="11632" actId="165"/>
          <ac:spMkLst>
            <pc:docMk/>
            <pc:sldMk cId="3860652832" sldId="280"/>
            <ac:spMk id="4" creationId="{649649DB-1376-FC22-99FC-4B32CDCE1CAD}"/>
          </ac:spMkLst>
        </pc:spChg>
        <pc:spChg chg="mod">
          <ac:chgData name="Jakob Frabosilio" userId="a4cd8985-fec4-40e2-9b04-4113e322c883" providerId="ADAL" clId="{5B4C1A71-96B2-45E0-9079-62D3F1133F72}" dt="2024-08-28T23:45:05.990" v="11632" actId="165"/>
          <ac:spMkLst>
            <pc:docMk/>
            <pc:sldMk cId="3860652832" sldId="280"/>
            <ac:spMk id="6" creationId="{F81A13F5-F512-2B88-1FDC-9BAF62319CF3}"/>
          </ac:spMkLst>
        </pc:spChg>
        <pc:spChg chg="del">
          <ac:chgData name="Jakob Frabosilio" userId="a4cd8985-fec4-40e2-9b04-4113e322c883" providerId="ADAL" clId="{5B4C1A71-96B2-45E0-9079-62D3F1133F72}" dt="2024-08-28T23:30:17.820" v="11105" actId="478"/>
          <ac:spMkLst>
            <pc:docMk/>
            <pc:sldMk cId="3860652832" sldId="280"/>
            <ac:spMk id="7" creationId="{ECA321EA-CF27-EAF3-B986-9B85AB7D074C}"/>
          </ac:spMkLst>
        </pc:spChg>
        <pc:spChg chg="mod">
          <ac:chgData name="Jakob Frabosilio" userId="a4cd8985-fec4-40e2-9b04-4113e322c883" providerId="ADAL" clId="{5B4C1A71-96B2-45E0-9079-62D3F1133F72}" dt="2024-08-28T23:45:05.990" v="11632" actId="165"/>
          <ac:spMkLst>
            <pc:docMk/>
            <pc:sldMk cId="3860652832" sldId="280"/>
            <ac:spMk id="8" creationId="{0411278C-809D-DA99-25D6-7516806B8C10}"/>
          </ac:spMkLst>
        </pc:spChg>
        <pc:spChg chg="mod">
          <ac:chgData name="Jakob Frabosilio" userId="a4cd8985-fec4-40e2-9b04-4113e322c883" providerId="ADAL" clId="{5B4C1A71-96B2-45E0-9079-62D3F1133F72}" dt="2024-08-28T23:45:05.990" v="11632" actId="165"/>
          <ac:spMkLst>
            <pc:docMk/>
            <pc:sldMk cId="3860652832" sldId="280"/>
            <ac:spMk id="9" creationId="{B63307DD-9B45-694B-CFC5-50BDE2BC3F78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12" creationId="{1E6A2941-11CC-396D-0345-CB4B71C0F404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13" creationId="{A7FD4743-EA46-F4B6-7591-BE059E49E0FA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14" creationId="{ADF6BB0D-CE62-0F5D-9E3C-50EA387298B4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16" creationId="{1220980F-E2DD-05E7-C320-74E8030F3142}"/>
          </ac:spMkLst>
        </pc:spChg>
        <pc:spChg chg="del">
          <ac:chgData name="Jakob Frabosilio" userId="a4cd8985-fec4-40e2-9b04-4113e322c883" providerId="ADAL" clId="{5B4C1A71-96B2-45E0-9079-62D3F1133F72}" dt="2024-08-28T23:30:54.862" v="11112" actId="478"/>
          <ac:spMkLst>
            <pc:docMk/>
            <pc:sldMk cId="3860652832" sldId="280"/>
            <ac:spMk id="18" creationId="{A16850D6-5FF9-83A1-66B2-A6AD7B94F024}"/>
          </ac:spMkLst>
        </pc:spChg>
        <pc:spChg chg="del">
          <ac:chgData name="Jakob Frabosilio" userId="a4cd8985-fec4-40e2-9b04-4113e322c883" providerId="ADAL" clId="{5B4C1A71-96B2-45E0-9079-62D3F1133F72}" dt="2024-08-28T23:30:56.351" v="11115" actId="478"/>
          <ac:spMkLst>
            <pc:docMk/>
            <pc:sldMk cId="3860652832" sldId="280"/>
            <ac:spMk id="19" creationId="{527A659F-06A7-E612-DD78-E400382C738E}"/>
          </ac:spMkLst>
        </pc:spChg>
        <pc:spChg chg="del">
          <ac:chgData name="Jakob Frabosilio" userId="a4cd8985-fec4-40e2-9b04-4113e322c883" providerId="ADAL" clId="{5B4C1A71-96B2-45E0-9079-62D3F1133F72}" dt="2024-08-28T23:30:56.755" v="11116" actId="478"/>
          <ac:spMkLst>
            <pc:docMk/>
            <pc:sldMk cId="3860652832" sldId="280"/>
            <ac:spMk id="20" creationId="{D6544BFB-8FF9-D89C-A5FC-073A064CFBD7}"/>
          </ac:spMkLst>
        </pc:spChg>
        <pc:spChg chg="del">
          <ac:chgData name="Jakob Frabosilio" userId="a4cd8985-fec4-40e2-9b04-4113e322c883" providerId="ADAL" clId="{5B4C1A71-96B2-45E0-9079-62D3F1133F72}" dt="2024-08-28T23:30:57.193" v="11117" actId="478"/>
          <ac:spMkLst>
            <pc:docMk/>
            <pc:sldMk cId="3860652832" sldId="280"/>
            <ac:spMk id="21" creationId="{3A4F6D3F-3441-B145-012D-1351C602353E}"/>
          </ac:spMkLst>
        </pc:spChg>
        <pc:spChg chg="del">
          <ac:chgData name="Jakob Frabosilio" userId="a4cd8985-fec4-40e2-9b04-4113e322c883" providerId="ADAL" clId="{5B4C1A71-96B2-45E0-9079-62D3F1133F72}" dt="2024-08-28T23:30:57.592" v="11118" actId="478"/>
          <ac:spMkLst>
            <pc:docMk/>
            <pc:sldMk cId="3860652832" sldId="280"/>
            <ac:spMk id="22" creationId="{441001CC-D798-4961-10F7-569CD35057E4}"/>
          </ac:spMkLst>
        </pc:spChg>
        <pc:spChg chg="del">
          <ac:chgData name="Jakob Frabosilio" userId="a4cd8985-fec4-40e2-9b04-4113e322c883" providerId="ADAL" clId="{5B4C1A71-96B2-45E0-9079-62D3F1133F72}" dt="2024-08-28T23:30:56.021" v="11114" actId="478"/>
          <ac:spMkLst>
            <pc:docMk/>
            <pc:sldMk cId="3860652832" sldId="280"/>
            <ac:spMk id="23" creationId="{68039EFD-3EF6-2281-9081-156F669AD87C}"/>
          </ac:spMkLst>
        </pc:spChg>
        <pc:spChg chg="del">
          <ac:chgData name="Jakob Frabosilio" userId="a4cd8985-fec4-40e2-9b04-4113e322c883" providerId="ADAL" clId="{5B4C1A71-96B2-45E0-9079-62D3F1133F72}" dt="2024-08-28T23:30:55.583" v="11113" actId="478"/>
          <ac:spMkLst>
            <pc:docMk/>
            <pc:sldMk cId="3860652832" sldId="280"/>
            <ac:spMk id="24" creationId="{4FF91EEE-E8E7-51E1-AD97-63C40B1A7DF9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25" creationId="{DB285D28-FFF2-90BC-7409-77994805B2C4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26" creationId="{5CA6CE78-1E07-87BF-AA38-59D5B0FEA183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27" creationId="{1F592AAC-B1B2-4E97-8367-BABB97E02F04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28" creationId="{240EFF1A-8CBF-345A-9F5D-7507739B35B1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29" creationId="{2434DCE9-E3E3-D567-F04A-0ED0CE05BD35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30" creationId="{9BE30042-BD23-0D37-1A14-C222A7FC42B1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31" creationId="{F51E4C35-FDB6-20F7-EE2B-97B7411F96CE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32" creationId="{EC6F915B-F624-2069-712F-565E923F2B53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33" creationId="{7E96BB3E-3168-BC06-E097-9E58C17CEA4B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34" creationId="{877F7A62-87B5-A248-F2D4-05168B9A89EF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35" creationId="{2EB2E870-8018-0327-0A28-B7D01392747D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36" creationId="{0C61336A-4163-400A-A32C-AA1792C91C57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37" creationId="{B9B1E10E-A931-6CEB-C694-098D6C0DC55A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38" creationId="{1A916461-E6D6-E98A-50F7-7CFFC61D5F4B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39" creationId="{7A2AB187-90F3-3FA8-4C23-71960E48B210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40" creationId="{D232EF50-107D-B1FF-A45D-80E4E0BB2BBF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41" creationId="{BF76F206-538E-C6D4-B07B-667CCBD35942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42" creationId="{863F87DD-D8F8-340A-1940-422016421982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43" creationId="{62DEC74C-671A-4EEC-5EBF-B56135CF7E95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44" creationId="{75285212-0189-01B2-AD5B-8DC1D042925C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45" creationId="{D7286D9C-9374-9709-C135-34807025DF39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46" creationId="{3C7F51DD-A46F-E6F5-C807-08C0CF71D525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47" creationId="{DFC02019-BC08-56FB-C64F-CA7BEBB845B8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48" creationId="{29F48936-98BC-3773-59EF-91AB34D5698B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49" creationId="{EAA9E9A0-6450-1072-1FF4-92FBF5DEFBAB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50" creationId="{29D24EF7-E89C-88E5-1E6B-7ED415409915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51" creationId="{E024B9C2-30B0-7DD5-9BC9-1ECA98919C79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52" creationId="{FCF4BAF3-4606-CD11-CEA6-B58C7866800F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53" creationId="{C37A9627-453C-CF01-094D-D25E324B7E30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54" creationId="{50DB84DC-155A-3209-8428-0083B78327B4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55" creationId="{63E15367-1D85-0EE7-72D3-32FF8B94C2FE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56" creationId="{576C1106-1D1A-AF6D-4A09-578B9EE40B14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57" creationId="{7F7D759B-E999-599A-6511-C362A93023D7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58" creationId="{8D1302E2-D85D-85BE-373A-F42223266BC1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59" creationId="{4A2D3DB4-73FB-19F0-3693-1ADFE0180F71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60" creationId="{DDD50B87-E114-56F9-E566-A0E6344F4BFB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61" creationId="{602A7ADA-00D9-133A-51E7-4CB438339C5A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62" creationId="{FB927BA8-045E-5159-874A-B03800E3C2C4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63" creationId="{4159FCB0-44E0-7EA4-FFA0-542727E4EE11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64" creationId="{73E37247-6583-7C66-5F59-46119E0594C7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65" creationId="{45763E3F-150A-F399-C031-B57F434ED6D8}"/>
          </ac:spMkLst>
        </pc:spChg>
        <pc:grpChg chg="add del mod">
          <ac:chgData name="Jakob Frabosilio" userId="a4cd8985-fec4-40e2-9b04-4113e322c883" providerId="ADAL" clId="{5B4C1A71-96B2-45E0-9079-62D3F1133F72}" dt="2024-08-28T23:45:05.990" v="11632" actId="165"/>
          <ac:grpSpMkLst>
            <pc:docMk/>
            <pc:sldMk cId="3860652832" sldId="280"/>
            <ac:grpSpMk id="5" creationId="{364C4AE7-CCBC-A1E7-CE39-AEC92E57C407}"/>
          </ac:grpSpMkLst>
        </pc:grpChg>
        <pc:grpChg chg="mod topLvl">
          <ac:chgData name="Jakob Frabosilio" userId="a4cd8985-fec4-40e2-9b04-4113e322c883" providerId="ADAL" clId="{5B4C1A71-96B2-45E0-9079-62D3F1133F72}" dt="2024-08-28T23:45:07.146" v="11633" actId="1038"/>
          <ac:grpSpMkLst>
            <pc:docMk/>
            <pc:sldMk cId="3860652832" sldId="280"/>
            <ac:grpSpMk id="10" creationId="{3B3F778E-D2BC-0AC4-8347-1DB6A3088816}"/>
          </ac:grpSpMkLst>
        </pc:grpChg>
        <pc:picChg chg="del">
          <ac:chgData name="Jakob Frabosilio" userId="a4cd8985-fec4-40e2-9b04-4113e322c883" providerId="ADAL" clId="{5B4C1A71-96B2-45E0-9079-62D3F1133F72}" dt="2024-08-28T23:31:05.326" v="11120" actId="478"/>
          <ac:picMkLst>
            <pc:docMk/>
            <pc:sldMk cId="3860652832" sldId="280"/>
            <ac:picMk id="11" creationId="{1E2F6E3A-B142-7189-7B2B-EC62CF69E72E}"/>
          </ac:picMkLst>
        </pc:picChg>
        <pc:picChg chg="del">
          <ac:chgData name="Jakob Frabosilio" userId="a4cd8985-fec4-40e2-9b04-4113e322c883" providerId="ADAL" clId="{5B4C1A71-96B2-45E0-9079-62D3F1133F72}" dt="2024-08-28T23:31:02.776" v="11119" actId="478"/>
          <ac:picMkLst>
            <pc:docMk/>
            <pc:sldMk cId="3860652832" sldId="280"/>
            <ac:picMk id="15" creationId="{A76AFEEC-766C-4844-7867-A007F53BAA35}"/>
          </ac:picMkLst>
        </pc:picChg>
        <pc:picChg chg="del">
          <ac:chgData name="Jakob Frabosilio" userId="a4cd8985-fec4-40e2-9b04-4113e322c883" providerId="ADAL" clId="{5B4C1A71-96B2-45E0-9079-62D3F1133F72}" dt="2024-08-28T23:31:02.776" v="11119" actId="478"/>
          <ac:picMkLst>
            <pc:docMk/>
            <pc:sldMk cId="3860652832" sldId="280"/>
            <ac:picMk id="17" creationId="{5718CC4A-DC12-D6E0-4C94-683E6D4A7AC5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8T23:47:17.205" v="11664"/>
        <pc:sldMkLst>
          <pc:docMk/>
          <pc:sldMk cId="1338097898" sldId="281"/>
        </pc:sldMkLst>
        <pc:spChg chg="mod">
          <ac:chgData name="Jakob Frabosilio" userId="a4cd8985-fec4-40e2-9b04-4113e322c883" providerId="ADAL" clId="{5B4C1A71-96B2-45E0-9079-62D3F1133F72}" dt="2024-08-28T23:37:49.813" v="11274" actId="20577"/>
          <ac:spMkLst>
            <pc:docMk/>
            <pc:sldMk cId="1338097898" sldId="281"/>
            <ac:spMk id="2" creationId="{BAB0F238-DAFC-5D72-5B59-F29AB378DF75}"/>
          </ac:spMkLst>
        </pc:spChg>
        <pc:spChg chg="add mod">
          <ac:chgData name="Jakob Frabosilio" userId="a4cd8985-fec4-40e2-9b04-4113e322c883" providerId="ADAL" clId="{5B4C1A71-96B2-45E0-9079-62D3F1133F72}" dt="2024-08-28T23:47:17.205" v="11664"/>
          <ac:spMkLst>
            <pc:docMk/>
            <pc:sldMk cId="1338097898" sldId="281"/>
            <ac:spMk id="3" creationId="{7764BA18-B626-8D0F-FA89-AB98AB49C282}"/>
          </ac:spMkLst>
        </pc:spChg>
        <pc:spChg chg="add mod">
          <ac:chgData name="Jakob Frabosilio" userId="a4cd8985-fec4-40e2-9b04-4113e322c883" providerId="ADAL" clId="{5B4C1A71-96B2-45E0-9079-62D3F1133F72}" dt="2024-08-28T23:47:17.205" v="11664"/>
          <ac:spMkLst>
            <pc:docMk/>
            <pc:sldMk cId="1338097898" sldId="281"/>
            <ac:spMk id="4" creationId="{E4F5498E-E9DE-A647-C010-1D52DDC37D9D}"/>
          </ac:spMkLst>
        </pc:spChg>
        <pc:spChg chg="add mod">
          <ac:chgData name="Jakob Frabosilio" userId="a4cd8985-fec4-40e2-9b04-4113e322c883" providerId="ADAL" clId="{5B4C1A71-96B2-45E0-9079-62D3F1133F72}" dt="2024-08-28T23:47:17.205" v="11664"/>
          <ac:spMkLst>
            <pc:docMk/>
            <pc:sldMk cId="1338097898" sldId="281"/>
            <ac:spMk id="5" creationId="{6D943DEB-4E02-8AA9-F109-92E5D14FFDE8}"/>
          </ac:spMkLst>
        </pc:spChg>
        <pc:spChg chg="add mod">
          <ac:chgData name="Jakob Frabosilio" userId="a4cd8985-fec4-40e2-9b04-4113e322c883" providerId="ADAL" clId="{5B4C1A71-96B2-45E0-9079-62D3F1133F72}" dt="2024-08-28T23:47:17.205" v="11664"/>
          <ac:spMkLst>
            <pc:docMk/>
            <pc:sldMk cId="1338097898" sldId="281"/>
            <ac:spMk id="12" creationId="{3262444D-2170-6415-E19C-0E4FC930D139}"/>
          </ac:spMkLst>
        </pc:spChg>
        <pc:spChg chg="add mod">
          <ac:chgData name="Jakob Frabosilio" userId="a4cd8985-fec4-40e2-9b04-4113e322c883" providerId="ADAL" clId="{5B4C1A71-96B2-45E0-9079-62D3F1133F72}" dt="2024-08-28T23:47:17.205" v="11664"/>
          <ac:spMkLst>
            <pc:docMk/>
            <pc:sldMk cId="1338097898" sldId="281"/>
            <ac:spMk id="13" creationId="{E80203E7-7C7F-D0A9-C747-22279A8FF07D}"/>
          </ac:spMkLst>
        </pc:spChg>
        <pc:spChg chg="add mod">
          <ac:chgData name="Jakob Frabosilio" userId="a4cd8985-fec4-40e2-9b04-4113e322c883" providerId="ADAL" clId="{5B4C1A71-96B2-45E0-9079-62D3F1133F72}" dt="2024-08-28T23:47:17.205" v="11664"/>
          <ac:spMkLst>
            <pc:docMk/>
            <pc:sldMk cId="1338097898" sldId="281"/>
            <ac:spMk id="14" creationId="{FF39063E-BC6F-333A-9B5D-99612C25234D}"/>
          </ac:spMkLst>
        </pc:spChg>
        <pc:spChg chg="add mod">
          <ac:chgData name="Jakob Frabosilio" userId="a4cd8985-fec4-40e2-9b04-4113e322c883" providerId="ADAL" clId="{5B4C1A71-96B2-45E0-9079-62D3F1133F72}" dt="2024-08-28T23:47:17.205" v="11664"/>
          <ac:spMkLst>
            <pc:docMk/>
            <pc:sldMk cId="1338097898" sldId="281"/>
            <ac:spMk id="16" creationId="{91C12B91-E98C-3FAA-BC3B-55FE9D7FB661}"/>
          </ac:spMkLst>
        </pc:spChg>
        <pc:spChg chg="del">
          <ac:chgData name="Jakob Frabosilio" userId="a4cd8985-fec4-40e2-9b04-4113e322c883" providerId="ADAL" clId="{5B4C1A71-96B2-45E0-9079-62D3F1133F72}" dt="2024-08-28T23:47:15.741" v="11663" actId="478"/>
          <ac:spMkLst>
            <pc:docMk/>
            <pc:sldMk cId="1338097898" sldId="281"/>
            <ac:spMk id="18" creationId="{A16850D6-5FF9-83A1-66B2-A6AD7B94F024}"/>
          </ac:spMkLst>
        </pc:spChg>
        <pc:spChg chg="del">
          <ac:chgData name="Jakob Frabosilio" userId="a4cd8985-fec4-40e2-9b04-4113e322c883" providerId="ADAL" clId="{5B4C1A71-96B2-45E0-9079-62D3F1133F72}" dt="2024-08-28T23:47:15.741" v="11663" actId="478"/>
          <ac:spMkLst>
            <pc:docMk/>
            <pc:sldMk cId="1338097898" sldId="281"/>
            <ac:spMk id="19" creationId="{527A659F-06A7-E612-DD78-E400382C738E}"/>
          </ac:spMkLst>
        </pc:spChg>
        <pc:spChg chg="del">
          <ac:chgData name="Jakob Frabosilio" userId="a4cd8985-fec4-40e2-9b04-4113e322c883" providerId="ADAL" clId="{5B4C1A71-96B2-45E0-9079-62D3F1133F72}" dt="2024-08-28T23:47:15.741" v="11663" actId="478"/>
          <ac:spMkLst>
            <pc:docMk/>
            <pc:sldMk cId="1338097898" sldId="281"/>
            <ac:spMk id="20" creationId="{D6544BFB-8FF9-D89C-A5FC-073A064CFBD7}"/>
          </ac:spMkLst>
        </pc:spChg>
        <pc:spChg chg="del">
          <ac:chgData name="Jakob Frabosilio" userId="a4cd8985-fec4-40e2-9b04-4113e322c883" providerId="ADAL" clId="{5B4C1A71-96B2-45E0-9079-62D3F1133F72}" dt="2024-08-28T23:47:15.741" v="11663" actId="478"/>
          <ac:spMkLst>
            <pc:docMk/>
            <pc:sldMk cId="1338097898" sldId="281"/>
            <ac:spMk id="21" creationId="{3A4F6D3F-3441-B145-012D-1351C602353E}"/>
          </ac:spMkLst>
        </pc:spChg>
        <pc:spChg chg="del">
          <ac:chgData name="Jakob Frabosilio" userId="a4cd8985-fec4-40e2-9b04-4113e322c883" providerId="ADAL" clId="{5B4C1A71-96B2-45E0-9079-62D3F1133F72}" dt="2024-08-28T23:47:15.741" v="11663" actId="478"/>
          <ac:spMkLst>
            <pc:docMk/>
            <pc:sldMk cId="1338097898" sldId="281"/>
            <ac:spMk id="22" creationId="{441001CC-D798-4961-10F7-569CD35057E4}"/>
          </ac:spMkLst>
        </pc:spChg>
        <pc:spChg chg="del">
          <ac:chgData name="Jakob Frabosilio" userId="a4cd8985-fec4-40e2-9b04-4113e322c883" providerId="ADAL" clId="{5B4C1A71-96B2-45E0-9079-62D3F1133F72}" dt="2024-08-28T23:47:15.741" v="11663" actId="478"/>
          <ac:spMkLst>
            <pc:docMk/>
            <pc:sldMk cId="1338097898" sldId="281"/>
            <ac:spMk id="23" creationId="{68039EFD-3EF6-2281-9081-156F669AD87C}"/>
          </ac:spMkLst>
        </pc:spChg>
        <pc:spChg chg="del">
          <ac:chgData name="Jakob Frabosilio" userId="a4cd8985-fec4-40e2-9b04-4113e322c883" providerId="ADAL" clId="{5B4C1A71-96B2-45E0-9079-62D3F1133F72}" dt="2024-08-28T23:47:15.741" v="11663" actId="478"/>
          <ac:spMkLst>
            <pc:docMk/>
            <pc:sldMk cId="1338097898" sldId="281"/>
            <ac:spMk id="24" creationId="{4FF91EEE-E8E7-51E1-AD97-63C40B1A7DF9}"/>
          </ac:spMkLst>
        </pc:spChg>
      </pc:sldChg>
      <pc:sldChg chg="addSp delSp modSp add mod">
        <pc:chgData name="Jakob Frabosilio" userId="a4cd8985-fec4-40e2-9b04-4113e322c883" providerId="ADAL" clId="{5B4C1A71-96B2-45E0-9079-62D3F1133F72}" dt="2024-08-28T23:47:51.056" v="11698" actId="478"/>
        <pc:sldMkLst>
          <pc:docMk/>
          <pc:sldMk cId="1117777303" sldId="282"/>
        </pc:sldMkLst>
        <pc:spChg chg="mod">
          <ac:chgData name="Jakob Frabosilio" userId="a4cd8985-fec4-40e2-9b04-4113e322c883" providerId="ADAL" clId="{5B4C1A71-96B2-45E0-9079-62D3F1133F72}" dt="2024-08-28T23:40:42.982" v="11406" actId="1035"/>
          <ac:spMkLst>
            <pc:docMk/>
            <pc:sldMk cId="1117777303" sldId="282"/>
            <ac:spMk id="2" creationId="{BAB0F238-DAFC-5D72-5B59-F29AB378DF75}"/>
          </ac:spMkLst>
        </pc:spChg>
        <pc:spChg chg="add del mod">
          <ac:chgData name="Jakob Frabosilio" userId="a4cd8985-fec4-40e2-9b04-4113e322c883" providerId="ADAL" clId="{5B4C1A71-96B2-45E0-9079-62D3F1133F72}" dt="2024-08-28T23:39:02.537" v="11341" actId="478"/>
          <ac:spMkLst>
            <pc:docMk/>
            <pc:sldMk cId="1117777303" sldId="282"/>
            <ac:spMk id="3" creationId="{7F7F7C64-AFB5-97D2-0088-6E0931EE811D}"/>
          </ac:spMkLst>
        </pc:spChg>
        <pc:spChg chg="add del mod">
          <ac:chgData name="Jakob Frabosilio" userId="a4cd8985-fec4-40e2-9b04-4113e322c883" providerId="ADAL" clId="{5B4C1A71-96B2-45E0-9079-62D3F1133F72}" dt="2024-08-28T23:39:43.620" v="11377" actId="478"/>
          <ac:spMkLst>
            <pc:docMk/>
            <pc:sldMk cId="1117777303" sldId="282"/>
            <ac:spMk id="4" creationId="{9A0E55F5-19D1-FEB6-6455-C0A72B037121}"/>
          </ac:spMkLst>
        </pc:spChg>
        <pc:spChg chg="add del mod">
          <ac:chgData name="Jakob Frabosilio" userId="a4cd8985-fec4-40e2-9b04-4113e322c883" providerId="ADAL" clId="{5B4C1A71-96B2-45E0-9079-62D3F1133F72}" dt="2024-08-28T23:40:21.639" v="11381" actId="478"/>
          <ac:spMkLst>
            <pc:docMk/>
            <pc:sldMk cId="1117777303" sldId="282"/>
            <ac:spMk id="5" creationId="{D31034BB-F973-C280-2D38-9FD2DC8ECD02}"/>
          </ac:spMkLst>
        </pc:spChg>
        <pc:spChg chg="mod">
          <ac:chgData name="Jakob Frabosilio" userId="a4cd8985-fec4-40e2-9b04-4113e322c883" providerId="ADAL" clId="{5B4C1A71-96B2-45E0-9079-62D3F1133F72}" dt="2024-08-28T23:40:42.982" v="11406" actId="1035"/>
          <ac:spMkLst>
            <pc:docMk/>
            <pc:sldMk cId="1117777303" sldId="282"/>
            <ac:spMk id="7" creationId="{ECA321EA-CF27-EAF3-B986-9B85AB7D074C}"/>
          </ac:spMkLst>
        </pc:spChg>
        <pc:spChg chg="add del mod ord">
          <ac:chgData name="Jakob Frabosilio" userId="a4cd8985-fec4-40e2-9b04-4113e322c883" providerId="ADAL" clId="{5B4C1A71-96B2-45E0-9079-62D3F1133F72}" dt="2024-08-28T23:40:44.220" v="11407" actId="478"/>
          <ac:spMkLst>
            <pc:docMk/>
            <pc:sldMk cId="1117777303" sldId="282"/>
            <ac:spMk id="12" creationId="{12655FAE-5B78-2697-FE76-D2FB782BB250}"/>
          </ac:spMkLst>
        </pc:spChg>
        <pc:spChg chg="add mod">
          <ac:chgData name="Jakob Frabosilio" userId="a4cd8985-fec4-40e2-9b04-4113e322c883" providerId="ADAL" clId="{5B4C1A71-96B2-45E0-9079-62D3F1133F72}" dt="2024-08-28T23:47:35.807" v="11669" actId="1076"/>
          <ac:spMkLst>
            <pc:docMk/>
            <pc:sldMk cId="1117777303" sldId="282"/>
            <ac:spMk id="13" creationId="{11C8D92B-0732-04D1-B3DC-46D8A4F0535D}"/>
          </ac:spMkLst>
        </pc:spChg>
        <pc:spChg chg="add mod">
          <ac:chgData name="Jakob Frabosilio" userId="a4cd8985-fec4-40e2-9b04-4113e322c883" providerId="ADAL" clId="{5B4C1A71-96B2-45E0-9079-62D3F1133F72}" dt="2024-08-28T23:47:35.807" v="11669" actId="1076"/>
          <ac:spMkLst>
            <pc:docMk/>
            <pc:sldMk cId="1117777303" sldId="282"/>
            <ac:spMk id="14" creationId="{DE8650C6-D683-46BB-5A02-7193A330A395}"/>
          </ac:spMkLst>
        </pc:spChg>
        <pc:spChg chg="add mod">
          <ac:chgData name="Jakob Frabosilio" userId="a4cd8985-fec4-40e2-9b04-4113e322c883" providerId="ADAL" clId="{5B4C1A71-96B2-45E0-9079-62D3F1133F72}" dt="2024-08-28T23:47:35.807" v="11669" actId="1076"/>
          <ac:spMkLst>
            <pc:docMk/>
            <pc:sldMk cId="1117777303" sldId="282"/>
            <ac:spMk id="16" creationId="{677E3C52-FC87-5D5B-1039-460F2FBCDFA8}"/>
          </ac:spMkLst>
        </pc:spChg>
        <pc:spChg chg="del mod">
          <ac:chgData name="Jakob Frabosilio" userId="a4cd8985-fec4-40e2-9b04-4113e322c883" providerId="ADAL" clId="{5B4C1A71-96B2-45E0-9079-62D3F1133F72}" dt="2024-08-28T23:47:51.056" v="11698" actId="478"/>
          <ac:spMkLst>
            <pc:docMk/>
            <pc:sldMk cId="1117777303" sldId="282"/>
            <ac:spMk id="18" creationId="{A16850D6-5FF9-83A1-66B2-A6AD7B94F024}"/>
          </ac:spMkLst>
        </pc:spChg>
        <pc:spChg chg="del mod">
          <ac:chgData name="Jakob Frabosilio" userId="a4cd8985-fec4-40e2-9b04-4113e322c883" providerId="ADAL" clId="{5B4C1A71-96B2-45E0-9079-62D3F1133F72}" dt="2024-08-28T23:47:42.590" v="11672" actId="478"/>
          <ac:spMkLst>
            <pc:docMk/>
            <pc:sldMk cId="1117777303" sldId="282"/>
            <ac:spMk id="19" creationId="{527A659F-06A7-E612-DD78-E400382C738E}"/>
          </ac:spMkLst>
        </pc:spChg>
        <pc:spChg chg="del mod">
          <ac:chgData name="Jakob Frabosilio" userId="a4cd8985-fec4-40e2-9b04-4113e322c883" providerId="ADAL" clId="{5B4C1A71-96B2-45E0-9079-62D3F1133F72}" dt="2024-08-28T23:47:42.590" v="11672" actId="478"/>
          <ac:spMkLst>
            <pc:docMk/>
            <pc:sldMk cId="1117777303" sldId="282"/>
            <ac:spMk id="20" creationId="{D6544BFB-8FF9-D89C-A5FC-073A064CFBD7}"/>
          </ac:spMkLst>
        </pc:spChg>
        <pc:spChg chg="del mod">
          <ac:chgData name="Jakob Frabosilio" userId="a4cd8985-fec4-40e2-9b04-4113e322c883" providerId="ADAL" clId="{5B4C1A71-96B2-45E0-9079-62D3F1133F72}" dt="2024-08-28T23:47:42.590" v="11672" actId="478"/>
          <ac:spMkLst>
            <pc:docMk/>
            <pc:sldMk cId="1117777303" sldId="282"/>
            <ac:spMk id="21" creationId="{3A4F6D3F-3441-B145-012D-1351C602353E}"/>
          </ac:spMkLst>
        </pc:spChg>
        <pc:spChg chg="del mod">
          <ac:chgData name="Jakob Frabosilio" userId="a4cd8985-fec4-40e2-9b04-4113e322c883" providerId="ADAL" clId="{5B4C1A71-96B2-45E0-9079-62D3F1133F72}" dt="2024-08-28T23:47:42.590" v="11672" actId="478"/>
          <ac:spMkLst>
            <pc:docMk/>
            <pc:sldMk cId="1117777303" sldId="282"/>
            <ac:spMk id="22" creationId="{441001CC-D798-4961-10F7-569CD35057E4}"/>
          </ac:spMkLst>
        </pc:spChg>
        <pc:spChg chg="del mod">
          <ac:chgData name="Jakob Frabosilio" userId="a4cd8985-fec4-40e2-9b04-4113e322c883" providerId="ADAL" clId="{5B4C1A71-96B2-45E0-9079-62D3F1133F72}" dt="2024-08-28T23:47:42.590" v="11672" actId="478"/>
          <ac:spMkLst>
            <pc:docMk/>
            <pc:sldMk cId="1117777303" sldId="282"/>
            <ac:spMk id="23" creationId="{68039EFD-3EF6-2281-9081-156F669AD87C}"/>
          </ac:spMkLst>
        </pc:spChg>
        <pc:spChg chg="del mod">
          <ac:chgData name="Jakob Frabosilio" userId="a4cd8985-fec4-40e2-9b04-4113e322c883" providerId="ADAL" clId="{5B4C1A71-96B2-45E0-9079-62D3F1133F72}" dt="2024-08-28T23:47:42.590" v="11672" actId="478"/>
          <ac:spMkLst>
            <pc:docMk/>
            <pc:sldMk cId="1117777303" sldId="282"/>
            <ac:spMk id="24" creationId="{4FF91EEE-E8E7-51E1-AD97-63C40B1A7DF9}"/>
          </ac:spMkLst>
        </pc:spChg>
        <pc:spChg chg="add mod">
          <ac:chgData name="Jakob Frabosilio" userId="a4cd8985-fec4-40e2-9b04-4113e322c883" providerId="ADAL" clId="{5B4C1A71-96B2-45E0-9079-62D3F1133F72}" dt="2024-08-28T23:47:35.807" v="11669" actId="1076"/>
          <ac:spMkLst>
            <pc:docMk/>
            <pc:sldMk cId="1117777303" sldId="282"/>
            <ac:spMk id="25" creationId="{10526EF4-C2D6-D4AD-2F59-DBD72F16D11F}"/>
          </ac:spMkLst>
        </pc:spChg>
        <pc:spChg chg="add mod">
          <ac:chgData name="Jakob Frabosilio" userId="a4cd8985-fec4-40e2-9b04-4113e322c883" providerId="ADAL" clId="{5B4C1A71-96B2-45E0-9079-62D3F1133F72}" dt="2024-08-28T23:47:35.807" v="11669" actId="1076"/>
          <ac:spMkLst>
            <pc:docMk/>
            <pc:sldMk cId="1117777303" sldId="282"/>
            <ac:spMk id="26" creationId="{2204FFFE-EF3C-09E2-E810-791AF2D48F25}"/>
          </ac:spMkLst>
        </pc:spChg>
        <pc:spChg chg="add mod">
          <ac:chgData name="Jakob Frabosilio" userId="a4cd8985-fec4-40e2-9b04-4113e322c883" providerId="ADAL" clId="{5B4C1A71-96B2-45E0-9079-62D3F1133F72}" dt="2024-08-28T23:47:35.807" v="11669" actId="1076"/>
          <ac:spMkLst>
            <pc:docMk/>
            <pc:sldMk cId="1117777303" sldId="282"/>
            <ac:spMk id="27" creationId="{56E12E90-63C2-7AC4-5994-86DB204532AE}"/>
          </ac:spMkLst>
        </pc:spChg>
        <pc:spChg chg="add mod">
          <ac:chgData name="Jakob Frabosilio" userId="a4cd8985-fec4-40e2-9b04-4113e322c883" providerId="ADAL" clId="{5B4C1A71-96B2-45E0-9079-62D3F1133F72}" dt="2024-08-28T23:47:35.807" v="11669" actId="1076"/>
          <ac:spMkLst>
            <pc:docMk/>
            <pc:sldMk cId="1117777303" sldId="282"/>
            <ac:spMk id="28" creationId="{55B85079-A084-63F8-B572-C3A8080FB726}"/>
          </ac:spMkLst>
        </pc:spChg>
        <pc:spChg chg="add mod">
          <ac:chgData name="Jakob Frabosilio" userId="a4cd8985-fec4-40e2-9b04-4113e322c883" providerId="ADAL" clId="{5B4C1A71-96B2-45E0-9079-62D3F1133F72}" dt="2024-08-28T23:47:50.283" v="11697" actId="1076"/>
          <ac:spMkLst>
            <pc:docMk/>
            <pc:sldMk cId="1117777303" sldId="282"/>
            <ac:spMk id="29" creationId="{E0AA8827-36AB-ED82-C6C2-BCC3B67101CC}"/>
          </ac:spMkLst>
        </pc:spChg>
        <pc:spChg chg="add mod">
          <ac:chgData name="Jakob Frabosilio" userId="a4cd8985-fec4-40e2-9b04-4113e322c883" providerId="ADAL" clId="{5B4C1A71-96B2-45E0-9079-62D3F1133F72}" dt="2024-08-28T23:47:50.283" v="11697" actId="1076"/>
          <ac:spMkLst>
            <pc:docMk/>
            <pc:sldMk cId="1117777303" sldId="282"/>
            <ac:spMk id="30" creationId="{9C481E76-637D-09E9-26A3-E1D0C0415AF8}"/>
          </ac:spMkLst>
        </pc:spChg>
        <pc:spChg chg="add mod">
          <ac:chgData name="Jakob Frabosilio" userId="a4cd8985-fec4-40e2-9b04-4113e322c883" providerId="ADAL" clId="{5B4C1A71-96B2-45E0-9079-62D3F1133F72}" dt="2024-08-28T23:47:50.283" v="11697" actId="1076"/>
          <ac:spMkLst>
            <pc:docMk/>
            <pc:sldMk cId="1117777303" sldId="282"/>
            <ac:spMk id="31" creationId="{99233B29-3753-AF7C-C85C-5186CB4F880A}"/>
          </ac:spMkLst>
        </pc:spChg>
        <pc:spChg chg="add mod">
          <ac:chgData name="Jakob Frabosilio" userId="a4cd8985-fec4-40e2-9b04-4113e322c883" providerId="ADAL" clId="{5B4C1A71-96B2-45E0-9079-62D3F1133F72}" dt="2024-08-28T23:47:50.283" v="11697" actId="1076"/>
          <ac:spMkLst>
            <pc:docMk/>
            <pc:sldMk cId="1117777303" sldId="282"/>
            <ac:spMk id="32" creationId="{D9498400-C9C3-D15F-97E4-B0122F10F3FC}"/>
          </ac:spMkLst>
        </pc:spChg>
        <pc:spChg chg="add mod">
          <ac:chgData name="Jakob Frabosilio" userId="a4cd8985-fec4-40e2-9b04-4113e322c883" providerId="ADAL" clId="{5B4C1A71-96B2-45E0-9079-62D3F1133F72}" dt="2024-08-28T23:47:50.283" v="11697" actId="1076"/>
          <ac:spMkLst>
            <pc:docMk/>
            <pc:sldMk cId="1117777303" sldId="282"/>
            <ac:spMk id="33" creationId="{EEB99B66-80EE-578A-361A-6E30330CE9AC}"/>
          </ac:spMkLst>
        </pc:spChg>
        <pc:spChg chg="add mod">
          <ac:chgData name="Jakob Frabosilio" userId="a4cd8985-fec4-40e2-9b04-4113e322c883" providerId="ADAL" clId="{5B4C1A71-96B2-45E0-9079-62D3F1133F72}" dt="2024-08-28T23:47:50.283" v="11697" actId="1076"/>
          <ac:spMkLst>
            <pc:docMk/>
            <pc:sldMk cId="1117777303" sldId="282"/>
            <ac:spMk id="34" creationId="{96BC90E4-997A-8B3B-C2CC-ED2F917097B8}"/>
          </ac:spMkLst>
        </pc:spChg>
        <pc:spChg chg="add mod">
          <ac:chgData name="Jakob Frabosilio" userId="a4cd8985-fec4-40e2-9b04-4113e322c883" providerId="ADAL" clId="{5B4C1A71-96B2-45E0-9079-62D3F1133F72}" dt="2024-08-28T23:47:50.283" v="11697" actId="1076"/>
          <ac:spMkLst>
            <pc:docMk/>
            <pc:sldMk cId="1117777303" sldId="282"/>
            <ac:spMk id="35" creationId="{2CF7AA19-FA3A-CF1F-7EAC-25EC7EBB8B53}"/>
          </ac:spMkLst>
        </pc:spChg>
        <pc:grpChg chg="mod">
          <ac:chgData name="Jakob Frabosilio" userId="a4cd8985-fec4-40e2-9b04-4113e322c883" providerId="ADAL" clId="{5B4C1A71-96B2-45E0-9079-62D3F1133F72}" dt="2024-08-28T23:40:42.982" v="11406" actId="1035"/>
          <ac:grpSpMkLst>
            <pc:docMk/>
            <pc:sldMk cId="1117777303" sldId="282"/>
            <ac:grpSpMk id="10" creationId="{3B3F778E-D2BC-0AC4-8347-1DB6A3088816}"/>
          </ac:grpSpMkLst>
        </pc:grpChg>
        <pc:picChg chg="mod">
          <ac:chgData name="Jakob Frabosilio" userId="a4cd8985-fec4-40e2-9b04-4113e322c883" providerId="ADAL" clId="{5B4C1A71-96B2-45E0-9079-62D3F1133F72}" dt="2024-08-28T23:40:42.982" v="11406" actId="1035"/>
          <ac:picMkLst>
            <pc:docMk/>
            <pc:sldMk cId="1117777303" sldId="282"/>
            <ac:picMk id="11" creationId="{1E2F6E3A-B142-7189-7B2B-EC62CF69E72E}"/>
          </ac:picMkLst>
        </pc:picChg>
        <pc:picChg chg="mod">
          <ac:chgData name="Jakob Frabosilio" userId="a4cd8985-fec4-40e2-9b04-4113e322c883" providerId="ADAL" clId="{5B4C1A71-96B2-45E0-9079-62D3F1133F72}" dt="2024-08-28T23:40:42.982" v="11406" actId="1035"/>
          <ac:picMkLst>
            <pc:docMk/>
            <pc:sldMk cId="1117777303" sldId="282"/>
            <ac:picMk id="15" creationId="{A76AFEEC-766C-4844-7867-A007F53BAA35}"/>
          </ac:picMkLst>
        </pc:picChg>
        <pc:picChg chg="mod">
          <ac:chgData name="Jakob Frabosilio" userId="a4cd8985-fec4-40e2-9b04-4113e322c883" providerId="ADAL" clId="{5B4C1A71-96B2-45E0-9079-62D3F1133F72}" dt="2024-08-28T23:40:42.982" v="11406" actId="1035"/>
          <ac:picMkLst>
            <pc:docMk/>
            <pc:sldMk cId="1117777303" sldId="282"/>
            <ac:picMk id="17" creationId="{5718CC4A-DC12-D6E0-4C94-683E6D4A7AC5}"/>
          </ac:picMkLst>
        </pc:picChg>
      </pc:sldChg>
      <pc:sldChg chg="add del">
        <pc:chgData name="Jakob Frabosilio" userId="a4cd8985-fec4-40e2-9b04-4113e322c883" providerId="ADAL" clId="{5B4C1A71-96B2-45E0-9079-62D3F1133F72}" dt="2024-08-28T23:46:06.149" v="11638" actId="47"/>
        <pc:sldMkLst>
          <pc:docMk/>
          <pc:sldMk cId="3440655083" sldId="283"/>
        </pc:sldMkLst>
      </pc:sldChg>
      <pc:sldChg chg="addSp delSp modSp add mod">
        <pc:chgData name="Jakob Frabosilio" userId="a4cd8985-fec4-40e2-9b04-4113e322c883" providerId="ADAL" clId="{5B4C1A71-96B2-45E0-9079-62D3F1133F72}" dt="2024-08-28T23:47:55.617" v="11700"/>
        <pc:sldMkLst>
          <pc:docMk/>
          <pc:sldMk cId="2838475275" sldId="284"/>
        </pc:sldMkLst>
        <pc:spChg chg="mod">
          <ac:chgData name="Jakob Frabosilio" userId="a4cd8985-fec4-40e2-9b04-4113e322c883" providerId="ADAL" clId="{5B4C1A71-96B2-45E0-9079-62D3F1133F72}" dt="2024-08-28T23:40:59.032" v="11435" actId="20577"/>
          <ac:spMkLst>
            <pc:docMk/>
            <pc:sldMk cId="2838475275" sldId="284"/>
            <ac:spMk id="2" creationId="{BAB0F238-DAFC-5D72-5B59-F29AB378DF75}"/>
          </ac:spMkLst>
        </pc:spChg>
        <pc:spChg chg="add mod">
          <ac:chgData name="Jakob Frabosilio" userId="a4cd8985-fec4-40e2-9b04-4113e322c883" providerId="ADAL" clId="{5B4C1A71-96B2-45E0-9079-62D3F1133F72}" dt="2024-08-28T23:47:55.617" v="11700"/>
          <ac:spMkLst>
            <pc:docMk/>
            <pc:sldMk cId="2838475275" sldId="284"/>
            <ac:spMk id="3" creationId="{983EF98C-E829-4571-2728-7981021509DF}"/>
          </ac:spMkLst>
        </pc:spChg>
        <pc:spChg chg="add mod">
          <ac:chgData name="Jakob Frabosilio" userId="a4cd8985-fec4-40e2-9b04-4113e322c883" providerId="ADAL" clId="{5B4C1A71-96B2-45E0-9079-62D3F1133F72}" dt="2024-08-28T23:47:55.617" v="11700"/>
          <ac:spMkLst>
            <pc:docMk/>
            <pc:sldMk cId="2838475275" sldId="284"/>
            <ac:spMk id="4" creationId="{D1821F6F-C8BB-1E2A-8041-6A3547638665}"/>
          </ac:spMkLst>
        </pc:spChg>
        <pc:spChg chg="add mod">
          <ac:chgData name="Jakob Frabosilio" userId="a4cd8985-fec4-40e2-9b04-4113e322c883" providerId="ADAL" clId="{5B4C1A71-96B2-45E0-9079-62D3F1133F72}" dt="2024-08-28T23:47:55.617" v="11700"/>
          <ac:spMkLst>
            <pc:docMk/>
            <pc:sldMk cId="2838475275" sldId="284"/>
            <ac:spMk id="5" creationId="{1F9B8A5E-6E9B-D398-D742-89A080C609D5}"/>
          </ac:spMkLst>
        </pc:spChg>
        <pc:spChg chg="add mod">
          <ac:chgData name="Jakob Frabosilio" userId="a4cd8985-fec4-40e2-9b04-4113e322c883" providerId="ADAL" clId="{5B4C1A71-96B2-45E0-9079-62D3F1133F72}" dt="2024-08-28T23:47:55.617" v="11700"/>
          <ac:spMkLst>
            <pc:docMk/>
            <pc:sldMk cId="2838475275" sldId="284"/>
            <ac:spMk id="12" creationId="{3FCBC90E-0DDC-C554-1C7E-C8B340CE3B12}"/>
          </ac:spMkLst>
        </pc:spChg>
        <pc:spChg chg="add mod">
          <ac:chgData name="Jakob Frabosilio" userId="a4cd8985-fec4-40e2-9b04-4113e322c883" providerId="ADAL" clId="{5B4C1A71-96B2-45E0-9079-62D3F1133F72}" dt="2024-08-28T23:47:55.617" v="11700"/>
          <ac:spMkLst>
            <pc:docMk/>
            <pc:sldMk cId="2838475275" sldId="284"/>
            <ac:spMk id="13" creationId="{221B43EC-1442-467D-5431-CEE3B626AB8C}"/>
          </ac:spMkLst>
        </pc:spChg>
        <pc:spChg chg="add mod">
          <ac:chgData name="Jakob Frabosilio" userId="a4cd8985-fec4-40e2-9b04-4113e322c883" providerId="ADAL" clId="{5B4C1A71-96B2-45E0-9079-62D3F1133F72}" dt="2024-08-28T23:47:55.617" v="11700"/>
          <ac:spMkLst>
            <pc:docMk/>
            <pc:sldMk cId="2838475275" sldId="284"/>
            <ac:spMk id="14" creationId="{ECE665B6-F4EC-CC5F-C4BC-09E6FB979FBD}"/>
          </ac:spMkLst>
        </pc:spChg>
        <pc:spChg chg="add mod">
          <ac:chgData name="Jakob Frabosilio" userId="a4cd8985-fec4-40e2-9b04-4113e322c883" providerId="ADAL" clId="{5B4C1A71-96B2-45E0-9079-62D3F1133F72}" dt="2024-08-28T23:47:55.617" v="11700"/>
          <ac:spMkLst>
            <pc:docMk/>
            <pc:sldMk cId="2838475275" sldId="284"/>
            <ac:spMk id="16" creationId="{842DE864-5643-F200-E492-3CCB59D1D2D9}"/>
          </ac:spMkLst>
        </pc:spChg>
        <pc:spChg chg="del">
          <ac:chgData name="Jakob Frabosilio" userId="a4cd8985-fec4-40e2-9b04-4113e322c883" providerId="ADAL" clId="{5B4C1A71-96B2-45E0-9079-62D3F1133F72}" dt="2024-08-28T23:47:55.355" v="11699" actId="478"/>
          <ac:spMkLst>
            <pc:docMk/>
            <pc:sldMk cId="2838475275" sldId="284"/>
            <ac:spMk id="18" creationId="{A16850D6-5FF9-83A1-66B2-A6AD7B94F024}"/>
          </ac:spMkLst>
        </pc:spChg>
        <pc:spChg chg="del">
          <ac:chgData name="Jakob Frabosilio" userId="a4cd8985-fec4-40e2-9b04-4113e322c883" providerId="ADAL" clId="{5B4C1A71-96B2-45E0-9079-62D3F1133F72}" dt="2024-08-28T23:47:55.355" v="11699" actId="478"/>
          <ac:spMkLst>
            <pc:docMk/>
            <pc:sldMk cId="2838475275" sldId="284"/>
            <ac:spMk id="19" creationId="{527A659F-06A7-E612-DD78-E400382C738E}"/>
          </ac:spMkLst>
        </pc:spChg>
        <pc:spChg chg="del">
          <ac:chgData name="Jakob Frabosilio" userId="a4cd8985-fec4-40e2-9b04-4113e322c883" providerId="ADAL" clId="{5B4C1A71-96B2-45E0-9079-62D3F1133F72}" dt="2024-08-28T23:47:55.355" v="11699" actId="478"/>
          <ac:spMkLst>
            <pc:docMk/>
            <pc:sldMk cId="2838475275" sldId="284"/>
            <ac:spMk id="20" creationId="{D6544BFB-8FF9-D89C-A5FC-073A064CFBD7}"/>
          </ac:spMkLst>
        </pc:spChg>
        <pc:spChg chg="del">
          <ac:chgData name="Jakob Frabosilio" userId="a4cd8985-fec4-40e2-9b04-4113e322c883" providerId="ADAL" clId="{5B4C1A71-96B2-45E0-9079-62D3F1133F72}" dt="2024-08-28T23:47:55.355" v="11699" actId="478"/>
          <ac:spMkLst>
            <pc:docMk/>
            <pc:sldMk cId="2838475275" sldId="284"/>
            <ac:spMk id="21" creationId="{3A4F6D3F-3441-B145-012D-1351C602353E}"/>
          </ac:spMkLst>
        </pc:spChg>
        <pc:spChg chg="del">
          <ac:chgData name="Jakob Frabosilio" userId="a4cd8985-fec4-40e2-9b04-4113e322c883" providerId="ADAL" clId="{5B4C1A71-96B2-45E0-9079-62D3F1133F72}" dt="2024-08-28T23:47:55.355" v="11699" actId="478"/>
          <ac:spMkLst>
            <pc:docMk/>
            <pc:sldMk cId="2838475275" sldId="284"/>
            <ac:spMk id="22" creationId="{441001CC-D798-4961-10F7-569CD35057E4}"/>
          </ac:spMkLst>
        </pc:spChg>
        <pc:spChg chg="del">
          <ac:chgData name="Jakob Frabosilio" userId="a4cd8985-fec4-40e2-9b04-4113e322c883" providerId="ADAL" clId="{5B4C1A71-96B2-45E0-9079-62D3F1133F72}" dt="2024-08-28T23:47:55.355" v="11699" actId="478"/>
          <ac:spMkLst>
            <pc:docMk/>
            <pc:sldMk cId="2838475275" sldId="284"/>
            <ac:spMk id="23" creationId="{68039EFD-3EF6-2281-9081-156F669AD87C}"/>
          </ac:spMkLst>
        </pc:spChg>
        <pc:spChg chg="del">
          <ac:chgData name="Jakob Frabosilio" userId="a4cd8985-fec4-40e2-9b04-4113e322c883" providerId="ADAL" clId="{5B4C1A71-96B2-45E0-9079-62D3F1133F72}" dt="2024-08-28T23:47:55.355" v="11699" actId="478"/>
          <ac:spMkLst>
            <pc:docMk/>
            <pc:sldMk cId="2838475275" sldId="284"/>
            <ac:spMk id="24" creationId="{4FF91EEE-E8E7-51E1-AD97-63C40B1A7DF9}"/>
          </ac:spMkLst>
        </pc:spChg>
      </pc:sldChg>
      <pc:sldChg chg="addSp delSp modSp add mod">
        <pc:chgData name="Jakob Frabosilio" userId="a4cd8985-fec4-40e2-9b04-4113e322c883" providerId="ADAL" clId="{5B4C1A71-96B2-45E0-9079-62D3F1133F72}" dt="2024-08-28T23:48:00.511" v="11702"/>
        <pc:sldMkLst>
          <pc:docMk/>
          <pc:sldMk cId="514458424" sldId="285"/>
        </pc:sldMkLst>
        <pc:spChg chg="mod">
          <ac:chgData name="Jakob Frabosilio" userId="a4cd8985-fec4-40e2-9b04-4113e322c883" providerId="ADAL" clId="{5B4C1A71-96B2-45E0-9079-62D3F1133F72}" dt="2024-08-28T23:41:10.447" v="11476" actId="20577"/>
          <ac:spMkLst>
            <pc:docMk/>
            <pc:sldMk cId="514458424" sldId="285"/>
            <ac:spMk id="2" creationId="{BAB0F238-DAFC-5D72-5B59-F29AB378DF75}"/>
          </ac:spMkLst>
        </pc:spChg>
        <pc:spChg chg="add mod">
          <ac:chgData name="Jakob Frabosilio" userId="a4cd8985-fec4-40e2-9b04-4113e322c883" providerId="ADAL" clId="{5B4C1A71-96B2-45E0-9079-62D3F1133F72}" dt="2024-08-28T23:48:00.511" v="11702"/>
          <ac:spMkLst>
            <pc:docMk/>
            <pc:sldMk cId="514458424" sldId="285"/>
            <ac:spMk id="3" creationId="{C0A45F4E-FC65-638C-F850-E221A2FDB25C}"/>
          </ac:spMkLst>
        </pc:spChg>
        <pc:spChg chg="add mod">
          <ac:chgData name="Jakob Frabosilio" userId="a4cd8985-fec4-40e2-9b04-4113e322c883" providerId="ADAL" clId="{5B4C1A71-96B2-45E0-9079-62D3F1133F72}" dt="2024-08-28T23:48:00.511" v="11702"/>
          <ac:spMkLst>
            <pc:docMk/>
            <pc:sldMk cId="514458424" sldId="285"/>
            <ac:spMk id="4" creationId="{2F97DB01-DD72-1A74-C09A-4263019AB38E}"/>
          </ac:spMkLst>
        </pc:spChg>
        <pc:spChg chg="add mod">
          <ac:chgData name="Jakob Frabosilio" userId="a4cd8985-fec4-40e2-9b04-4113e322c883" providerId="ADAL" clId="{5B4C1A71-96B2-45E0-9079-62D3F1133F72}" dt="2024-08-28T23:48:00.511" v="11702"/>
          <ac:spMkLst>
            <pc:docMk/>
            <pc:sldMk cId="514458424" sldId="285"/>
            <ac:spMk id="5" creationId="{BF43CC98-96E9-0D43-28AD-322BF040AEDE}"/>
          </ac:spMkLst>
        </pc:spChg>
        <pc:spChg chg="add mod">
          <ac:chgData name="Jakob Frabosilio" userId="a4cd8985-fec4-40e2-9b04-4113e322c883" providerId="ADAL" clId="{5B4C1A71-96B2-45E0-9079-62D3F1133F72}" dt="2024-08-28T23:48:00.511" v="11702"/>
          <ac:spMkLst>
            <pc:docMk/>
            <pc:sldMk cId="514458424" sldId="285"/>
            <ac:spMk id="12" creationId="{79C0B1F2-CCAF-4AA8-BA2F-F17A160CB460}"/>
          </ac:spMkLst>
        </pc:spChg>
        <pc:spChg chg="add mod">
          <ac:chgData name="Jakob Frabosilio" userId="a4cd8985-fec4-40e2-9b04-4113e322c883" providerId="ADAL" clId="{5B4C1A71-96B2-45E0-9079-62D3F1133F72}" dt="2024-08-28T23:48:00.511" v="11702"/>
          <ac:spMkLst>
            <pc:docMk/>
            <pc:sldMk cId="514458424" sldId="285"/>
            <ac:spMk id="13" creationId="{719EB2EF-8263-380C-4091-0E0CCAE9CEBE}"/>
          </ac:spMkLst>
        </pc:spChg>
        <pc:spChg chg="add mod">
          <ac:chgData name="Jakob Frabosilio" userId="a4cd8985-fec4-40e2-9b04-4113e322c883" providerId="ADAL" clId="{5B4C1A71-96B2-45E0-9079-62D3F1133F72}" dt="2024-08-28T23:48:00.511" v="11702"/>
          <ac:spMkLst>
            <pc:docMk/>
            <pc:sldMk cId="514458424" sldId="285"/>
            <ac:spMk id="14" creationId="{AD61BFE8-7D53-E428-96E0-FDEAB79B891B}"/>
          </ac:spMkLst>
        </pc:spChg>
        <pc:spChg chg="add mod">
          <ac:chgData name="Jakob Frabosilio" userId="a4cd8985-fec4-40e2-9b04-4113e322c883" providerId="ADAL" clId="{5B4C1A71-96B2-45E0-9079-62D3F1133F72}" dt="2024-08-28T23:48:00.511" v="11702"/>
          <ac:spMkLst>
            <pc:docMk/>
            <pc:sldMk cId="514458424" sldId="285"/>
            <ac:spMk id="16" creationId="{B26A2245-BBAF-B7C6-3664-CF2EBA118C3B}"/>
          </ac:spMkLst>
        </pc:spChg>
        <pc:spChg chg="del">
          <ac:chgData name="Jakob Frabosilio" userId="a4cd8985-fec4-40e2-9b04-4113e322c883" providerId="ADAL" clId="{5B4C1A71-96B2-45E0-9079-62D3F1133F72}" dt="2024-08-28T23:48:00.105" v="11701" actId="478"/>
          <ac:spMkLst>
            <pc:docMk/>
            <pc:sldMk cId="514458424" sldId="285"/>
            <ac:spMk id="18" creationId="{A16850D6-5FF9-83A1-66B2-A6AD7B94F024}"/>
          </ac:spMkLst>
        </pc:spChg>
        <pc:spChg chg="del">
          <ac:chgData name="Jakob Frabosilio" userId="a4cd8985-fec4-40e2-9b04-4113e322c883" providerId="ADAL" clId="{5B4C1A71-96B2-45E0-9079-62D3F1133F72}" dt="2024-08-28T23:48:00.105" v="11701" actId="478"/>
          <ac:spMkLst>
            <pc:docMk/>
            <pc:sldMk cId="514458424" sldId="285"/>
            <ac:spMk id="19" creationId="{527A659F-06A7-E612-DD78-E400382C738E}"/>
          </ac:spMkLst>
        </pc:spChg>
        <pc:spChg chg="del">
          <ac:chgData name="Jakob Frabosilio" userId="a4cd8985-fec4-40e2-9b04-4113e322c883" providerId="ADAL" clId="{5B4C1A71-96B2-45E0-9079-62D3F1133F72}" dt="2024-08-28T23:48:00.105" v="11701" actId="478"/>
          <ac:spMkLst>
            <pc:docMk/>
            <pc:sldMk cId="514458424" sldId="285"/>
            <ac:spMk id="20" creationId="{D6544BFB-8FF9-D89C-A5FC-073A064CFBD7}"/>
          </ac:spMkLst>
        </pc:spChg>
        <pc:spChg chg="del">
          <ac:chgData name="Jakob Frabosilio" userId="a4cd8985-fec4-40e2-9b04-4113e322c883" providerId="ADAL" clId="{5B4C1A71-96B2-45E0-9079-62D3F1133F72}" dt="2024-08-28T23:48:00.105" v="11701" actId="478"/>
          <ac:spMkLst>
            <pc:docMk/>
            <pc:sldMk cId="514458424" sldId="285"/>
            <ac:spMk id="21" creationId="{3A4F6D3F-3441-B145-012D-1351C602353E}"/>
          </ac:spMkLst>
        </pc:spChg>
        <pc:spChg chg="del">
          <ac:chgData name="Jakob Frabosilio" userId="a4cd8985-fec4-40e2-9b04-4113e322c883" providerId="ADAL" clId="{5B4C1A71-96B2-45E0-9079-62D3F1133F72}" dt="2024-08-28T23:48:00.105" v="11701" actId="478"/>
          <ac:spMkLst>
            <pc:docMk/>
            <pc:sldMk cId="514458424" sldId="285"/>
            <ac:spMk id="22" creationId="{441001CC-D798-4961-10F7-569CD35057E4}"/>
          </ac:spMkLst>
        </pc:spChg>
        <pc:spChg chg="del">
          <ac:chgData name="Jakob Frabosilio" userId="a4cd8985-fec4-40e2-9b04-4113e322c883" providerId="ADAL" clId="{5B4C1A71-96B2-45E0-9079-62D3F1133F72}" dt="2024-08-28T23:48:00.105" v="11701" actId="478"/>
          <ac:spMkLst>
            <pc:docMk/>
            <pc:sldMk cId="514458424" sldId="285"/>
            <ac:spMk id="23" creationId="{68039EFD-3EF6-2281-9081-156F669AD87C}"/>
          </ac:spMkLst>
        </pc:spChg>
        <pc:spChg chg="del">
          <ac:chgData name="Jakob Frabosilio" userId="a4cd8985-fec4-40e2-9b04-4113e322c883" providerId="ADAL" clId="{5B4C1A71-96B2-45E0-9079-62D3F1133F72}" dt="2024-08-28T23:48:00.105" v="11701" actId="478"/>
          <ac:spMkLst>
            <pc:docMk/>
            <pc:sldMk cId="514458424" sldId="285"/>
            <ac:spMk id="24" creationId="{4FF91EEE-E8E7-51E1-AD97-63C40B1A7DF9}"/>
          </ac:spMkLst>
        </pc:spChg>
      </pc:sldChg>
      <pc:sldChg chg="addSp delSp modSp add mod">
        <pc:chgData name="Jakob Frabosilio" userId="a4cd8985-fec4-40e2-9b04-4113e322c883" providerId="ADAL" clId="{5B4C1A71-96B2-45E0-9079-62D3F1133F72}" dt="2024-08-28T23:45:00.210" v="11631" actId="1038"/>
        <pc:sldMkLst>
          <pc:docMk/>
          <pc:sldMk cId="1548841503" sldId="286"/>
        </pc:sldMkLst>
        <pc:spChg chg="mod">
          <ac:chgData name="Jakob Frabosilio" userId="a4cd8985-fec4-40e2-9b04-4113e322c883" providerId="ADAL" clId="{5B4C1A71-96B2-45E0-9079-62D3F1133F72}" dt="2024-08-28T23:43:37.665" v="11581" actId="1076"/>
          <ac:spMkLst>
            <pc:docMk/>
            <pc:sldMk cId="1548841503" sldId="286"/>
            <ac:spMk id="2" creationId="{BAB0F238-DAFC-5D72-5B59-F29AB378DF75}"/>
          </ac:spMkLst>
        </pc:spChg>
        <pc:spChg chg="mod">
          <ac:chgData name="Jakob Frabosilio" userId="a4cd8985-fec4-40e2-9b04-4113e322c883" providerId="ADAL" clId="{5B4C1A71-96B2-45E0-9079-62D3F1133F72}" dt="2024-08-28T23:43:37.665" v="11581" actId="1076"/>
          <ac:spMkLst>
            <pc:docMk/>
            <pc:sldMk cId="1548841503" sldId="286"/>
            <ac:spMk id="3" creationId="{6016F678-5168-DDFE-CA18-A6A19F84F9E0}"/>
          </ac:spMkLst>
        </pc:spChg>
        <pc:spChg chg="mod topLvl">
          <ac:chgData name="Jakob Frabosilio" userId="a4cd8985-fec4-40e2-9b04-4113e322c883" providerId="ADAL" clId="{5B4C1A71-96B2-45E0-9079-62D3F1133F72}" dt="2024-08-28T23:43:37.665" v="11581" actId="1076"/>
          <ac:spMkLst>
            <pc:docMk/>
            <pc:sldMk cId="1548841503" sldId="286"/>
            <ac:spMk id="4" creationId="{649649DB-1376-FC22-99FC-4B32CDCE1CAD}"/>
          </ac:spMkLst>
        </pc:spChg>
        <pc:spChg chg="mod">
          <ac:chgData name="Jakob Frabosilio" userId="a4cd8985-fec4-40e2-9b04-4113e322c883" providerId="ADAL" clId="{5B4C1A71-96B2-45E0-9079-62D3F1133F72}" dt="2024-08-28T23:41:50.756" v="11482" actId="207"/>
          <ac:spMkLst>
            <pc:docMk/>
            <pc:sldMk cId="1548841503" sldId="286"/>
            <ac:spMk id="6" creationId="{F81A13F5-F512-2B88-1FDC-9BAF62319CF3}"/>
          </ac:spMkLst>
        </pc:spChg>
        <pc:spChg chg="add del mod">
          <ac:chgData name="Jakob Frabosilio" userId="a4cd8985-fec4-40e2-9b04-4113e322c883" providerId="ADAL" clId="{5B4C1A71-96B2-45E0-9079-62D3F1133F72}" dt="2024-08-28T23:43:38.704" v="11582" actId="478"/>
          <ac:spMkLst>
            <pc:docMk/>
            <pc:sldMk cId="1548841503" sldId="286"/>
            <ac:spMk id="7" creationId="{8F2EB02D-F1D6-588E-3093-8AA0A081390B}"/>
          </ac:spMkLst>
        </pc:spChg>
        <pc:spChg chg="mod">
          <ac:chgData name="Jakob Frabosilio" userId="a4cd8985-fec4-40e2-9b04-4113e322c883" providerId="ADAL" clId="{5B4C1A71-96B2-45E0-9079-62D3F1133F72}" dt="2024-08-28T23:41:50.756" v="11482" actId="207"/>
          <ac:spMkLst>
            <pc:docMk/>
            <pc:sldMk cId="1548841503" sldId="286"/>
            <ac:spMk id="8" creationId="{0411278C-809D-DA99-25D6-7516806B8C10}"/>
          </ac:spMkLst>
        </pc:spChg>
        <pc:spChg chg="mod">
          <ac:chgData name="Jakob Frabosilio" userId="a4cd8985-fec4-40e2-9b04-4113e322c883" providerId="ADAL" clId="{5B4C1A71-96B2-45E0-9079-62D3F1133F72}" dt="2024-08-28T23:41:50.756" v="11482" actId="207"/>
          <ac:spMkLst>
            <pc:docMk/>
            <pc:sldMk cId="1548841503" sldId="286"/>
            <ac:spMk id="9" creationId="{B63307DD-9B45-694B-CFC5-50BDE2BC3F78}"/>
          </ac:spMkLst>
        </pc:spChg>
        <pc:grpChg chg="del mod">
          <ac:chgData name="Jakob Frabosilio" userId="a4cd8985-fec4-40e2-9b04-4113e322c883" providerId="ADAL" clId="{5B4C1A71-96B2-45E0-9079-62D3F1133F72}" dt="2024-08-28T23:41:47.085" v="11481" actId="165"/>
          <ac:grpSpMkLst>
            <pc:docMk/>
            <pc:sldMk cId="1548841503" sldId="286"/>
            <ac:grpSpMk id="5" creationId="{364C4AE7-CCBC-A1E7-CE39-AEC92E57C407}"/>
          </ac:grpSpMkLst>
        </pc:grpChg>
        <pc:grpChg chg="mod topLvl">
          <ac:chgData name="Jakob Frabosilio" userId="a4cd8985-fec4-40e2-9b04-4113e322c883" providerId="ADAL" clId="{5B4C1A71-96B2-45E0-9079-62D3F1133F72}" dt="2024-08-28T23:45:00.210" v="11631" actId="1038"/>
          <ac:grpSpMkLst>
            <pc:docMk/>
            <pc:sldMk cId="1548841503" sldId="286"/>
            <ac:grpSpMk id="10" creationId="{3B3F778E-D2BC-0AC4-8347-1DB6A3088816}"/>
          </ac:grpSpMkLst>
        </pc:grpChg>
      </pc:sldChg>
      <pc:sldChg chg="addSp delSp modSp add mod ord">
        <pc:chgData name="Jakob Frabosilio" userId="a4cd8985-fec4-40e2-9b04-4113e322c883" providerId="ADAL" clId="{5B4C1A71-96B2-45E0-9079-62D3F1133F72}" dt="2024-08-29T08:55:49.359" v="29782" actId="20578"/>
        <pc:sldMkLst>
          <pc:docMk/>
          <pc:sldMk cId="2578279770" sldId="287"/>
        </pc:sldMkLst>
        <pc:spChg chg="mod">
          <ac:chgData name="Jakob Frabosilio" userId="a4cd8985-fec4-40e2-9b04-4113e322c883" providerId="ADAL" clId="{5B4C1A71-96B2-45E0-9079-62D3F1133F72}" dt="2024-08-28T23:44:38.133" v="11627" actId="1076"/>
          <ac:spMkLst>
            <pc:docMk/>
            <pc:sldMk cId="2578279770" sldId="287"/>
            <ac:spMk id="2" creationId="{BAB0F238-DAFC-5D72-5B59-F29AB378DF75}"/>
          </ac:spMkLst>
        </pc:spChg>
        <pc:spChg chg="mod">
          <ac:chgData name="Jakob Frabosilio" userId="a4cd8985-fec4-40e2-9b04-4113e322c883" providerId="ADAL" clId="{5B4C1A71-96B2-45E0-9079-62D3F1133F72}" dt="2024-08-28T23:44:51.740" v="11629" actId="207"/>
          <ac:spMkLst>
            <pc:docMk/>
            <pc:sldMk cId="2578279770" sldId="287"/>
            <ac:spMk id="3" creationId="{6016F678-5168-DDFE-CA18-A6A19F84F9E0}"/>
          </ac:spMkLst>
        </pc:spChg>
        <pc:spChg chg="mod">
          <ac:chgData name="Jakob Frabosilio" userId="a4cd8985-fec4-40e2-9b04-4113e322c883" providerId="ADAL" clId="{5B4C1A71-96B2-45E0-9079-62D3F1133F72}" dt="2024-08-28T23:44:38.133" v="11627" actId="1076"/>
          <ac:spMkLst>
            <pc:docMk/>
            <pc:sldMk cId="2578279770" sldId="287"/>
            <ac:spMk id="4" creationId="{649649DB-1376-FC22-99FC-4B32CDCE1CAD}"/>
          </ac:spMkLst>
        </pc:spChg>
        <pc:spChg chg="add del mod">
          <ac:chgData name="Jakob Frabosilio" userId="a4cd8985-fec4-40e2-9b04-4113e322c883" providerId="ADAL" clId="{5B4C1A71-96B2-45E0-9079-62D3F1133F72}" dt="2024-08-28T23:44:39.797" v="11628" actId="478"/>
          <ac:spMkLst>
            <pc:docMk/>
            <pc:sldMk cId="2578279770" sldId="287"/>
            <ac:spMk id="5" creationId="{22128372-84F5-83FC-D115-4902663122C6}"/>
          </ac:spMkLst>
        </pc:spChg>
        <pc:spChg chg="mod">
          <ac:chgData name="Jakob Frabosilio" userId="a4cd8985-fec4-40e2-9b04-4113e322c883" providerId="ADAL" clId="{5B4C1A71-96B2-45E0-9079-62D3F1133F72}" dt="2024-08-28T23:44:51.740" v="11629" actId="207"/>
          <ac:spMkLst>
            <pc:docMk/>
            <pc:sldMk cId="2578279770" sldId="287"/>
            <ac:spMk id="6" creationId="{F81A13F5-F512-2B88-1FDC-9BAF62319CF3}"/>
          </ac:spMkLst>
        </pc:spChg>
        <pc:spChg chg="mod">
          <ac:chgData name="Jakob Frabosilio" userId="a4cd8985-fec4-40e2-9b04-4113e322c883" providerId="ADAL" clId="{5B4C1A71-96B2-45E0-9079-62D3F1133F72}" dt="2024-08-28T23:44:51.740" v="11629" actId="207"/>
          <ac:spMkLst>
            <pc:docMk/>
            <pc:sldMk cId="2578279770" sldId="287"/>
            <ac:spMk id="8" creationId="{0411278C-809D-DA99-25D6-7516806B8C10}"/>
          </ac:spMkLst>
        </pc:spChg>
        <pc:spChg chg="mod">
          <ac:chgData name="Jakob Frabosilio" userId="a4cd8985-fec4-40e2-9b04-4113e322c883" providerId="ADAL" clId="{5B4C1A71-96B2-45E0-9079-62D3F1133F72}" dt="2024-08-28T23:44:51.740" v="11629" actId="207"/>
          <ac:spMkLst>
            <pc:docMk/>
            <pc:sldMk cId="2578279770" sldId="287"/>
            <ac:spMk id="9" creationId="{B63307DD-9B45-694B-CFC5-50BDE2BC3F78}"/>
          </ac:spMkLst>
        </pc:spChg>
        <pc:grpChg chg="mod">
          <ac:chgData name="Jakob Frabosilio" userId="a4cd8985-fec4-40e2-9b04-4113e322c883" providerId="ADAL" clId="{5B4C1A71-96B2-45E0-9079-62D3F1133F72}" dt="2024-08-28T23:44:55" v="11630" actId="1038"/>
          <ac:grpSpMkLst>
            <pc:docMk/>
            <pc:sldMk cId="2578279770" sldId="287"/>
            <ac:grpSpMk id="10" creationId="{3B3F778E-D2BC-0AC4-8347-1DB6A3088816}"/>
          </ac:grpSpMkLst>
        </pc:grpChg>
      </pc:sldChg>
      <pc:sldChg chg="add del">
        <pc:chgData name="Jakob Frabosilio" userId="a4cd8985-fec4-40e2-9b04-4113e322c883" providerId="ADAL" clId="{5B4C1A71-96B2-45E0-9079-62D3F1133F72}" dt="2024-08-28T23:43:58.131" v="11583" actId="47"/>
        <pc:sldMkLst>
          <pc:docMk/>
          <pc:sldMk cId="3150663686" sldId="287"/>
        </pc:sldMkLst>
      </pc:sldChg>
      <pc:sldChg chg="addSp delSp modSp add mod">
        <pc:chgData name="Jakob Frabosilio" userId="a4cd8985-fec4-40e2-9b04-4113e322c883" providerId="ADAL" clId="{5B4C1A71-96B2-45E0-9079-62D3F1133F72}" dt="2024-08-29T07:50:45.920" v="29177" actId="207"/>
        <pc:sldMkLst>
          <pc:docMk/>
          <pc:sldMk cId="3907215465" sldId="288"/>
        </pc:sldMkLst>
        <pc:spChg chg="mod">
          <ac:chgData name="Jakob Frabosilio" userId="a4cd8985-fec4-40e2-9b04-4113e322c883" providerId="ADAL" clId="{5B4C1A71-96B2-45E0-9079-62D3F1133F72}" dt="2024-08-29T00:40:17.590" v="11901" actId="20577"/>
          <ac:spMkLst>
            <pc:docMk/>
            <pc:sldMk cId="3907215465" sldId="288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0:48:23.524" v="12718" actId="20577"/>
          <ac:spMkLst>
            <pc:docMk/>
            <pc:sldMk cId="3907215465" sldId="288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5" creationId="{3125F522-01DF-0491-9643-10129227F6CD}"/>
          </ac:spMkLst>
        </pc:spChg>
        <pc:spChg chg="mod">
          <ac:chgData name="Jakob Frabosilio" userId="a4cd8985-fec4-40e2-9b04-4113e322c883" providerId="ADAL" clId="{5B4C1A71-96B2-45E0-9079-62D3F1133F72}" dt="2024-08-28T23:55:50.837" v="11753" actId="207"/>
          <ac:spMkLst>
            <pc:docMk/>
            <pc:sldMk cId="3907215465" sldId="288"/>
            <ac:spMk id="26" creationId="{8289990E-1ADF-0925-BCC2-BFB73B90E30A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27" creationId="{C96E52B7-7D7F-B6B8-FD4C-291910B406AD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28" creationId="{F29294B9-F492-D42A-B6C9-A19A9E5097BD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29" creationId="{756CA9A3-F41D-D072-2315-43FA2BC43CCB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30" creationId="{7D518A3A-4B02-2B51-6B93-AFBB88232652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31" creationId="{7806C92D-2098-E75F-4FBD-31FB4CE1AAED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32" creationId="{75C8C30E-A604-B6DC-F223-1B29D2FDCACA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33" creationId="{34CCEACA-5FAD-F885-AA46-652A508CA77E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34" creationId="{355C0AAA-2672-6CB5-AC38-93376B75014E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35" creationId="{9B3037C0-2FE6-D42E-CFDE-7F8F0E37F60D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36" creationId="{54CE36F3-DE92-D617-D91B-8B3680AD02D9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37" creationId="{F80C70EE-37DE-37F7-5CBE-37C1D2E8CB4C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38" creationId="{EDE76E59-6ACD-5D05-5BA0-02F6C804480B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39" creationId="{DE673258-7751-61ED-25F2-92BA0D2FA55A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40" creationId="{1201DF92-A52F-23A9-0B94-E635B0552C2E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41" creationId="{BB349A19-AEF9-1EFE-FFB5-C971E2E79B54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42" creationId="{5DC81344-818B-12B7-C73D-2DE33877CEC4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43" creationId="{D411321F-F9F4-E3FE-3453-2C07331E93E0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44" creationId="{EB7B6904-24FD-285C-85B8-C7C72460784F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45" creationId="{10A6891D-9D6C-FA6F-9B85-3160EA2E5A50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46" creationId="{527CA30C-B757-2AC2-142C-F72FDE3AB66B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47" creationId="{09412488-586D-31FD-9455-B5D33715619E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48" creationId="{2A8A9FFB-186D-F078-1C4E-E2C197C9BB09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49" creationId="{33DDBBD1-4F66-3663-7A8F-3CE019783751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50" creationId="{000ADCDA-7617-85D7-C084-2B0940ECE407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51" creationId="{6C4105EA-5390-0125-4305-4752E33B367C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52" creationId="{B50AF00B-246B-891E-AA74-7C0CCCA4266C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53" creationId="{9A70B1E3-A1BC-D9B9-3E89-E12B54A72603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54" creationId="{0DED0912-05E3-4745-516C-63D3E8D24098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55" creationId="{56DA4D02-1290-E397-C12C-7EC10BCC4937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56" creationId="{7835F4E8-FC32-A1EF-4B29-2DDBFADCD399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57" creationId="{62F1AE87-C2BC-7BA3-3157-93B28B59F95F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58" creationId="{FB9A24E7-6BA5-ECE7-2419-CC8B11A4EFF5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59" creationId="{50D9F039-443B-476A-2E07-12E5D3DA92EB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60" creationId="{26024865-86AE-3F5A-BB73-F93177EB09B2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61" creationId="{592B1B97-BBDF-413F-8542-B1ADC4626094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62" creationId="{B4300B53-5667-870E-1FC8-99DE230D93F8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63" creationId="{8195A017-BB52-B741-2977-EF10A8FD991D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64" creationId="{BA15B34E-AE3A-998A-3880-FB58F2DB3CD1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65" creationId="{8B10B6AD-BE40-F843-9380-8A17FE1E5889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66" creationId="{E221915B-C6EE-0956-29D4-4666BB67051C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67" creationId="{325CF830-B12C-D077-BF8A-83A79EC35C2D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68" creationId="{B60E78AB-5D80-61D7-81F2-5031600C5A1C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69" creationId="{8D5FAD13-13DE-4A75-B891-816E1C859A74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70" creationId="{4979F83B-123C-82D6-A422-C1D28DFB1747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71" creationId="{EABBA37C-2A2B-1353-17D0-0EF8A8CB2E04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72" creationId="{C44972C0-8908-92ED-37BB-DDF2C4EE6819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73" creationId="{C85957A7-9A0A-46CC-E926-D3359D6D6348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74" creationId="{547ACBCD-9895-D9DC-8D98-8FDA14DEEB07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75" creationId="{463719CC-672E-6456-71B7-D30E358EAF30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76" creationId="{0FC4E8B3-E7D2-DA22-C12D-2076073CA912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77" creationId="{B1D3AC2B-8B57-EC19-0F9C-9394A9AC6F1C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78" creationId="{DA5E79E3-0DFF-77DA-D2D2-4391C45FF612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79" creationId="{09ECD450-4C13-A752-A586-6E174A94A7B8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80" creationId="{43FF3FE2-357C-64FA-2A47-D9146B1B56A7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81" creationId="{C0EBA19F-DECF-C611-42CF-6E5D37745255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82" creationId="{BA29FE51-A699-5307-2FB9-B87C1C3A82E9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83" creationId="{17C6801A-A3AC-7431-459E-5E07623331E6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84" creationId="{23FEF198-B1AE-E067-C126-BE1801B9BF37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85" creationId="{6BD805A1-1D2D-D1FF-16AD-F13B30267957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86" creationId="{B4833D4D-E232-2AB5-85C1-E4BB27D9CA23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87" creationId="{35F5F524-CC32-6EB7-7F56-0499D72FB150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88" creationId="{25EE3BF2-38A3-043B-A5FC-6196FBFB3CCB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89" creationId="{B2D23E82-540B-82D1-51D9-6E5C623FFC48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90" creationId="{F234F82A-15A2-1ED4-52F0-CF7A80D291E6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91" creationId="{17B41CB5-E91F-D96D-2CD9-27E4A302172E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92" creationId="{BAE630AF-1663-C035-34CE-8D0D613504F9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93" creationId="{C1EC02A6-65E1-0A37-4C0B-9A11B3650FF6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94" creationId="{166FAD6B-2517-D15B-F2E6-F0877BC567BF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95" creationId="{F710796F-9B43-F907-D5A2-BF2F216E97B5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96" creationId="{EEF39473-4A8D-89BC-39D8-C64A514FAA5E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97" creationId="{F669FEFF-2C85-4BD2-456A-18FBCC138C6E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98" creationId="{86D3F685-F095-BB5C-899C-5D2483CC036E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99" creationId="{2EE5DB0A-8E5E-D53E-3ADB-7B7AEC16D971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00" creationId="{BB74DAEB-D13E-1543-91AB-4BCE3BF4A984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01" creationId="{A8923578-6FC7-0091-6EC4-0438B2330311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02" creationId="{DE1AECD4-5306-8F84-F97E-ED229CCEDFA3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03" creationId="{A78E0D2D-2400-6EE6-165B-8D666BFCC60A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04" creationId="{33F7A703-1317-09E0-9367-A9F56ECB8879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05" creationId="{BE443766-96DC-592A-4197-816D277F41DF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06" creationId="{C63D1D32-A0AD-E8EE-C32E-1EB71281D238}"/>
          </ac:spMkLst>
        </pc:spChg>
        <pc:spChg chg="add del mod">
          <ac:chgData name="Jakob Frabosilio" userId="a4cd8985-fec4-40e2-9b04-4113e322c883" providerId="ADAL" clId="{5B4C1A71-96B2-45E0-9079-62D3F1133F72}" dt="2024-08-28T23:59:29.084" v="11764" actId="478"/>
          <ac:spMkLst>
            <pc:docMk/>
            <pc:sldMk cId="3907215465" sldId="288"/>
            <ac:spMk id="107" creationId="{E53098EC-8F1E-E9B9-AE19-36A4E51B8949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08" creationId="{3F3472CF-EEF9-DABF-7182-199B26BCF4FC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09" creationId="{454C0DEC-B341-B37A-12B7-8391EEE4FE23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10" creationId="{1DF08614-05C0-46C7-7C04-C5536FA6DB13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11" creationId="{424A7AD4-8D9D-54AB-10A5-C6BF7F000C8F}"/>
          </ac:spMkLst>
        </pc:spChg>
        <pc:spChg chg="add del mod">
          <ac:chgData name="Jakob Frabosilio" userId="a4cd8985-fec4-40e2-9b04-4113e322c883" providerId="ADAL" clId="{5B4C1A71-96B2-45E0-9079-62D3F1133F72}" dt="2024-08-28T23:59:27.314" v="11763" actId="478"/>
          <ac:spMkLst>
            <pc:docMk/>
            <pc:sldMk cId="3907215465" sldId="288"/>
            <ac:spMk id="112" creationId="{AC253C90-3228-7517-40CE-85B53EE23987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13" creationId="{DBC9C21D-A5BA-8729-B922-A5E1FC05EDEB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14" creationId="{B11B3EDC-8860-D355-5617-8B98CFCB1273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15" creationId="{D0121FDB-CFB6-258B-F6A0-CDC10619A28D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16" creationId="{BB413806-45AA-757E-9C2B-61E5AD497105}"/>
          </ac:spMkLst>
        </pc:spChg>
        <pc:spChg chg="add del mod">
          <ac:chgData name="Jakob Frabosilio" userId="a4cd8985-fec4-40e2-9b04-4113e322c883" providerId="ADAL" clId="{5B4C1A71-96B2-45E0-9079-62D3F1133F72}" dt="2024-08-28T23:59:27.314" v="11763" actId="478"/>
          <ac:spMkLst>
            <pc:docMk/>
            <pc:sldMk cId="3907215465" sldId="288"/>
            <ac:spMk id="117" creationId="{40A9AD98-6C8E-D634-61BE-F9A67F7AE9D2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18" creationId="{DFAF6697-51C2-7D30-F246-CEAA6CDE3500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19" creationId="{FA8416F6-2A12-7664-B94D-840D4C9D185E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20" creationId="{9DB54D4E-32D7-F052-81EE-147A3F379B9B}"/>
          </ac:spMkLst>
        </pc:spChg>
        <pc:spChg chg="add del mod">
          <ac:chgData name="Jakob Frabosilio" userId="a4cd8985-fec4-40e2-9b04-4113e322c883" providerId="ADAL" clId="{5B4C1A71-96B2-45E0-9079-62D3F1133F72}" dt="2024-08-28T23:59:23.355" v="11762" actId="478"/>
          <ac:spMkLst>
            <pc:docMk/>
            <pc:sldMk cId="3907215465" sldId="288"/>
            <ac:spMk id="121" creationId="{5C92793A-5B27-6013-274E-8E214A4CB131}"/>
          </ac:spMkLst>
        </pc:spChg>
        <pc:spChg chg="add del mod">
          <ac:chgData name="Jakob Frabosilio" userId="a4cd8985-fec4-40e2-9b04-4113e322c883" providerId="ADAL" clId="{5B4C1A71-96B2-45E0-9079-62D3F1133F72}" dt="2024-08-28T23:59:27.314" v="11763" actId="478"/>
          <ac:spMkLst>
            <pc:docMk/>
            <pc:sldMk cId="3907215465" sldId="288"/>
            <ac:spMk id="122" creationId="{76C92833-C21B-5626-5FD5-51879032083F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23" creationId="{25CB2AC6-6B04-6CD7-FD1C-1C0840B3CCCA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24" creationId="{35FEDF82-03C7-E387-FC0B-751948F97406}"/>
          </ac:spMkLst>
        </pc:spChg>
        <pc:spChg chg="add del mod">
          <ac:chgData name="Jakob Frabosilio" userId="a4cd8985-fec4-40e2-9b04-4113e322c883" providerId="ADAL" clId="{5B4C1A71-96B2-45E0-9079-62D3F1133F72}" dt="2024-08-28T23:59:19.309" v="11759" actId="478"/>
          <ac:spMkLst>
            <pc:docMk/>
            <pc:sldMk cId="3907215465" sldId="288"/>
            <ac:spMk id="125" creationId="{5526025A-6808-4D87-4D7F-EC9BE0BA370C}"/>
          </ac:spMkLst>
        </pc:spChg>
        <pc:spChg chg="add del mod">
          <ac:chgData name="Jakob Frabosilio" userId="a4cd8985-fec4-40e2-9b04-4113e322c883" providerId="ADAL" clId="{5B4C1A71-96B2-45E0-9079-62D3F1133F72}" dt="2024-08-28T23:59:23.355" v="11762" actId="478"/>
          <ac:spMkLst>
            <pc:docMk/>
            <pc:sldMk cId="3907215465" sldId="288"/>
            <ac:spMk id="126" creationId="{9AAE8C0A-2A35-6CB3-EBF9-F3F3A1585CB3}"/>
          </ac:spMkLst>
        </pc:spChg>
        <pc:spChg chg="add del mod">
          <ac:chgData name="Jakob Frabosilio" userId="a4cd8985-fec4-40e2-9b04-4113e322c883" providerId="ADAL" clId="{5B4C1A71-96B2-45E0-9079-62D3F1133F72}" dt="2024-08-28T23:59:27.314" v="11763" actId="478"/>
          <ac:spMkLst>
            <pc:docMk/>
            <pc:sldMk cId="3907215465" sldId="288"/>
            <ac:spMk id="127" creationId="{37116FD7-819F-6EB0-FEFB-B76C69C221CD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28" creationId="{8F69B64C-89B7-A9B2-9FCE-7EB45A52317D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29" creationId="{87BFD16C-A184-86EA-6566-47E465CE78CF}"/>
          </ac:spMkLst>
        </pc:spChg>
        <pc:spChg chg="add del mod">
          <ac:chgData name="Jakob Frabosilio" userId="a4cd8985-fec4-40e2-9b04-4113e322c883" providerId="ADAL" clId="{5B4C1A71-96B2-45E0-9079-62D3F1133F72}" dt="2024-08-28T23:59:19.309" v="11759" actId="478"/>
          <ac:spMkLst>
            <pc:docMk/>
            <pc:sldMk cId="3907215465" sldId="288"/>
            <ac:spMk id="130" creationId="{F9D517AD-1E7E-9C67-DD60-0A1B14220EE2}"/>
          </ac:spMkLst>
        </pc:spChg>
        <pc:spChg chg="add del mod">
          <ac:chgData name="Jakob Frabosilio" userId="a4cd8985-fec4-40e2-9b04-4113e322c883" providerId="ADAL" clId="{5B4C1A71-96B2-45E0-9079-62D3F1133F72}" dt="2024-08-28T23:59:23.355" v="11762" actId="478"/>
          <ac:spMkLst>
            <pc:docMk/>
            <pc:sldMk cId="3907215465" sldId="288"/>
            <ac:spMk id="131" creationId="{467DE4BF-B670-2FD1-8B8C-A734BEE1B93A}"/>
          </ac:spMkLst>
        </pc:spChg>
        <pc:spChg chg="add del mod">
          <ac:chgData name="Jakob Frabosilio" userId="a4cd8985-fec4-40e2-9b04-4113e322c883" providerId="ADAL" clId="{5B4C1A71-96B2-45E0-9079-62D3F1133F72}" dt="2024-08-28T23:59:27.314" v="11763" actId="478"/>
          <ac:spMkLst>
            <pc:docMk/>
            <pc:sldMk cId="3907215465" sldId="288"/>
            <ac:spMk id="132" creationId="{45009DD4-3B38-25C4-3A6C-0D3730B7737B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33" creationId="{6068A315-A020-9623-E0B3-4EFC18D71E3F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34" creationId="{203AF851-47A6-2278-05B4-5EEF08E79D42}"/>
          </ac:spMkLst>
        </pc:spChg>
        <pc:spChg chg="add del mod">
          <ac:chgData name="Jakob Frabosilio" userId="a4cd8985-fec4-40e2-9b04-4113e322c883" providerId="ADAL" clId="{5B4C1A71-96B2-45E0-9079-62D3F1133F72}" dt="2024-08-28T23:59:19.309" v="11759" actId="478"/>
          <ac:spMkLst>
            <pc:docMk/>
            <pc:sldMk cId="3907215465" sldId="288"/>
            <ac:spMk id="135" creationId="{65E071D7-604A-26ED-F6D1-D37E2A1393BB}"/>
          </ac:spMkLst>
        </pc:spChg>
        <pc:spChg chg="add del mod">
          <ac:chgData name="Jakob Frabosilio" userId="a4cd8985-fec4-40e2-9b04-4113e322c883" providerId="ADAL" clId="{5B4C1A71-96B2-45E0-9079-62D3F1133F72}" dt="2024-08-28T23:59:23.355" v="11762" actId="478"/>
          <ac:spMkLst>
            <pc:docMk/>
            <pc:sldMk cId="3907215465" sldId="288"/>
            <ac:spMk id="136" creationId="{23F81F97-C01C-0939-0DBA-7EEC0C6DEDED}"/>
          </ac:spMkLst>
        </pc:spChg>
        <pc:spChg chg="add del mod">
          <ac:chgData name="Jakob Frabosilio" userId="a4cd8985-fec4-40e2-9b04-4113e322c883" providerId="ADAL" clId="{5B4C1A71-96B2-45E0-9079-62D3F1133F72}" dt="2024-08-28T23:59:27.314" v="11763" actId="478"/>
          <ac:spMkLst>
            <pc:docMk/>
            <pc:sldMk cId="3907215465" sldId="288"/>
            <ac:spMk id="137" creationId="{0AD9A043-2E40-105A-5B9E-6CB0E9BF01B1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38" creationId="{736601FA-D274-ABDC-3635-4CB5B5083364}"/>
          </ac:spMkLst>
        </pc:spChg>
        <pc:spChg chg="add del mod">
          <ac:chgData name="Jakob Frabosilio" userId="a4cd8985-fec4-40e2-9b04-4113e322c883" providerId="ADAL" clId="{5B4C1A71-96B2-45E0-9079-62D3F1133F72}" dt="2024-08-28T23:59:15.775" v="11758" actId="478"/>
          <ac:spMkLst>
            <pc:docMk/>
            <pc:sldMk cId="3907215465" sldId="288"/>
            <ac:spMk id="139" creationId="{23B9C836-7DCD-8A40-4A47-7BC4E3965167}"/>
          </ac:spMkLst>
        </pc:spChg>
        <pc:spChg chg="add del mod">
          <ac:chgData name="Jakob Frabosilio" userId="a4cd8985-fec4-40e2-9b04-4113e322c883" providerId="ADAL" clId="{5B4C1A71-96B2-45E0-9079-62D3F1133F72}" dt="2024-08-28T23:59:19.309" v="11759" actId="478"/>
          <ac:spMkLst>
            <pc:docMk/>
            <pc:sldMk cId="3907215465" sldId="288"/>
            <ac:spMk id="140" creationId="{C0A9D1DB-7D7C-059D-26F8-DE073350F218}"/>
          </ac:spMkLst>
        </pc:spChg>
        <pc:spChg chg="add del mod">
          <ac:chgData name="Jakob Frabosilio" userId="a4cd8985-fec4-40e2-9b04-4113e322c883" providerId="ADAL" clId="{5B4C1A71-96B2-45E0-9079-62D3F1133F72}" dt="2024-08-28T23:59:23.355" v="11762" actId="478"/>
          <ac:spMkLst>
            <pc:docMk/>
            <pc:sldMk cId="3907215465" sldId="288"/>
            <ac:spMk id="141" creationId="{A76B9050-EDD7-0830-3820-F47DE4FEBA6F}"/>
          </ac:spMkLst>
        </pc:spChg>
        <pc:spChg chg="add del mod">
          <ac:chgData name="Jakob Frabosilio" userId="a4cd8985-fec4-40e2-9b04-4113e322c883" providerId="ADAL" clId="{5B4C1A71-96B2-45E0-9079-62D3F1133F72}" dt="2024-08-28T23:59:27.314" v="11763" actId="478"/>
          <ac:spMkLst>
            <pc:docMk/>
            <pc:sldMk cId="3907215465" sldId="288"/>
            <ac:spMk id="142" creationId="{64FDBB89-9871-BC32-687F-8BDE95B9433A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43" creationId="{2762CAA0-DE10-CDF6-993D-913E8B15D583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44" creationId="{DC156CEA-89F8-34D6-CAF7-5478F05785EF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45" creationId="{5395A723-7C74-1929-5AAE-80CD11EFFC74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46" creationId="{954492F3-29AC-343C-D0F3-796F50CDAAAB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47" creationId="{728EA5CE-262D-2A33-A016-F2E517185714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48" creationId="{4C837D2A-AB69-EE23-2E00-37EAEDABD0F4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49" creationId="{17618D0E-561B-8905-9A04-91355BBF737A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50" creationId="{A39753C9-5F91-2485-F061-5A4E151261F1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51" creationId="{D390BB41-01B1-3880-EAF7-49506E6EE2AD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52" creationId="{D2899054-7CEB-6983-4AED-F46B74AFC243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53" creationId="{F70BA5BD-78EA-9CEF-C9BB-1A9AF4759DC6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54" creationId="{397D100B-AC6F-05ED-AF92-6B65C23CF3ED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55" creationId="{420C131E-98D0-8217-B551-5E35A08025DA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56" creationId="{B179F207-2307-F38A-0B78-A5CBB618135D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57" creationId="{51937474-5838-3592-A5A4-868AD55C9EB5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58" creationId="{14DCA258-375F-B27C-79F6-444363B5C6E5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59" creationId="{4509196D-6E2F-9402-362C-45FDE872E5FF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60" creationId="{E7378AA4-A4C0-895E-14A6-32FACB6C02AC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61" creationId="{245FF03E-4920-0591-FF49-71D4D9935CB9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62" creationId="{43CC7FD9-F87C-7FD7-1E99-F16A6E89B3D1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63" creationId="{B5C19201-ECA5-D1F6-9875-4B01CFD95BCE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64" creationId="{58F09EF7-93D3-804F-47CE-AEB818D31EA3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65" creationId="{7944D110-3961-322F-DBA6-C9B19EB01B04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66" creationId="{935691CE-60FD-F8A1-A782-71DDABAF9648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67" creationId="{EF50219F-9438-9BAD-D97E-27210DE6A256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68" creationId="{3E913A65-83EB-4216-EF30-141C8D4FD5E9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69" creationId="{1A35479E-3D20-29DF-09E9-0613E6386818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70" creationId="{14E5B0D4-70CE-D10C-1083-42F6F406C17F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71" creationId="{BE923C76-2F10-AF9B-5197-01CE679B18C7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72" creationId="{9F695568-7476-1940-87A5-E3FF18BFAF18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73" creationId="{2BB4B87B-AA4F-48FA-8D38-4C78D00603E9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74" creationId="{E28C255B-9955-F4EB-B466-6C6571554174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75" creationId="{F455E83A-C1CE-4878-91CF-9F98E086D41D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76" creationId="{5BF312C0-7798-940F-12C1-1D4A6C9E8830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77" creationId="{AC9E3245-E478-B462-633D-1377C109BF2C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78" creationId="{6865FF7A-CE3B-47B3-EED1-1BD1CA3AAF91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79" creationId="{80748866-4CA0-1934-FAFD-9D241A6A2438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80" creationId="{21FE1D40-A84D-32AE-0238-68E3ABA203EE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81" creationId="{5F3D9B09-1EA9-FB08-69EA-62883DF262DA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82" creationId="{9D8152FA-8213-EBCA-1D2D-27AD15534105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83" creationId="{3BD5DD8B-531F-52E1-69C9-84A4BA5739D6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84" creationId="{593F7913-3C27-1768-DC3A-680667261EBD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85" creationId="{1CDB5601-BAC9-FFD0-8A43-14A11B4811DC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86" creationId="{3A52BF47-8F5B-6907-9783-76D1EEDA2481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87" creationId="{6FD33B54-6772-B2BE-13D8-076BFB888761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88" creationId="{D1CDD579-966E-5865-D489-D94897BF60B5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89" creationId="{5891146A-580B-A907-0B4F-5ECF9B77AFD4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90" creationId="{4025A765-D746-7219-E113-C2645771F64E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91" creationId="{E5DBEDC0-B690-BA41-D010-86ED74FD29C2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92" creationId="{D0AC2094-BF7D-83D7-E292-307D971F5908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93" creationId="{5105C4B5-2775-1CCB-27EC-BAD59B3B33A2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94" creationId="{9A15DA0F-ADAF-4470-564A-980A970B6E86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95" creationId="{0D0DF72B-BB9B-88E3-3EC4-799019098009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96" creationId="{F68A97C9-6C9B-E5BF-1830-81F992EF9698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97" creationId="{9DD056AD-7D81-746D-21E4-7B3532A16E98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98" creationId="{1718AFAA-3AE8-CAA1-EAEA-6A8E2CC8F05D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99" creationId="{91F27171-E23A-8071-68DD-20E759D05277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200" creationId="{9CA52594-5E52-68BE-4941-0324011F88C9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201" creationId="{93C5A2D3-6629-AE01-72C2-ED384B1B0309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202" creationId="{08051F99-7DFD-671D-78C9-E045FDDAED1D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203" creationId="{9152036A-46F6-3B83-10F5-76EE328B9176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204" creationId="{793A509D-DAB3-413E-5E25-8298E198D901}"/>
          </ac:spMkLst>
        </pc:spChg>
        <pc:spChg chg="add del mod">
          <ac:chgData name="Jakob Frabosilio" userId="a4cd8985-fec4-40e2-9b04-4113e322c883" providerId="ADAL" clId="{5B4C1A71-96B2-45E0-9079-62D3F1133F72}" dt="2024-08-28T23:59:57.333" v="11771" actId="21"/>
          <ac:spMkLst>
            <pc:docMk/>
            <pc:sldMk cId="3907215465" sldId="288"/>
            <ac:spMk id="205" creationId="{E02D0117-6C83-AE38-46BE-E772470C57C2}"/>
          </ac:spMkLst>
        </pc:spChg>
        <pc:spChg chg="add del mod">
          <ac:chgData name="Jakob Frabosilio" userId="a4cd8985-fec4-40e2-9b04-4113e322c883" providerId="ADAL" clId="{5B4C1A71-96B2-45E0-9079-62D3F1133F72}" dt="2024-08-28T23:59:57.333" v="11771" actId="21"/>
          <ac:spMkLst>
            <pc:docMk/>
            <pc:sldMk cId="3907215465" sldId="288"/>
            <ac:spMk id="206" creationId="{B70286E6-ABF6-8B39-5019-3EA0AB2CF141}"/>
          </ac:spMkLst>
        </pc:spChg>
        <pc:spChg chg="add del mod">
          <ac:chgData name="Jakob Frabosilio" userId="a4cd8985-fec4-40e2-9b04-4113e322c883" providerId="ADAL" clId="{5B4C1A71-96B2-45E0-9079-62D3F1133F72}" dt="2024-08-28T23:59:57.333" v="11771" actId="21"/>
          <ac:spMkLst>
            <pc:docMk/>
            <pc:sldMk cId="3907215465" sldId="288"/>
            <ac:spMk id="207" creationId="{CFB00C10-5BA2-FCB1-BC04-CC803AA306B9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208" creationId="{E02D0117-6C83-AE38-46BE-E772470C57C2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209" creationId="{B70286E6-ABF6-8B39-5019-3EA0AB2CF141}"/>
          </ac:spMkLst>
        </pc:spChg>
        <pc:spChg chg="add del mod">
          <ac:chgData name="Jakob Frabosilio" userId="a4cd8985-fec4-40e2-9b04-4113e322c883" providerId="ADAL" clId="{5B4C1A71-96B2-45E0-9079-62D3F1133F72}" dt="2024-08-29T00:00:29.215" v="11781" actId="478"/>
          <ac:spMkLst>
            <pc:docMk/>
            <pc:sldMk cId="3907215465" sldId="288"/>
            <ac:spMk id="210" creationId="{CFB00C10-5BA2-FCB1-BC04-CC803AA306B9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211" creationId="{9F0361B2-A43D-DBFE-52FF-EEC48272A364}"/>
          </ac:spMkLst>
        </pc:spChg>
        <pc:spChg chg="add mod">
          <ac:chgData name="Jakob Frabosilio" userId="a4cd8985-fec4-40e2-9b04-4113e322c883" providerId="ADAL" clId="{5B4C1A71-96B2-45E0-9079-62D3F1133F72}" dt="2024-08-29T07:50:45.920" v="29177" actId="207"/>
          <ac:spMkLst>
            <pc:docMk/>
            <pc:sldMk cId="3907215465" sldId="288"/>
            <ac:spMk id="220" creationId="{62B9E02C-C55C-0137-9DB1-1E75E671D335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21" creationId="{A5493D22-AFCE-60F8-07F8-EE6E5B232E44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22" creationId="{DFAED305-3A0C-CB75-D48B-F0E3F30479B4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23" creationId="{FED8D1BE-AA53-0C83-9A6C-9E7D23C45EC7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24" creationId="{50C5ED39-E438-C352-8784-E8AFEBBA983D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25" creationId="{22C33F70-0A2C-98F9-3B8A-A802896521B4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26" creationId="{58E4642B-E302-E9F1-D70F-163E9AC43327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27" creationId="{26C50C88-C554-07CD-FE94-DA11C9D68565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28" creationId="{985EA235-5790-0928-6FB3-8C9FD493F5A7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29" creationId="{7850EA2E-9C99-47D2-19C9-0B3018B3DBF4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30" creationId="{F3BA2B2F-FE5D-F9AB-0F10-1F4D228EEB06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31" creationId="{244869EB-8ACF-18B9-280B-56DF0BB01CDD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32" creationId="{6E2E9F6D-8FB0-70ED-6FD2-9C5FB219AEF6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33" creationId="{03C6E23C-C3F5-0372-C2A4-26EFF149251A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34" creationId="{154970C8-A567-7BB6-64B4-3899472F483D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35" creationId="{40C876F2-2A4D-E600-5A3B-F888EF900F28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36" creationId="{F630DFE9-EC68-60D3-0714-9A23EC6C2A91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37" creationId="{8493066E-133E-269F-DA9C-9E48172A354B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38" creationId="{6F431B53-2A28-0C93-DE89-CE2069F407B7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39" creationId="{34039DBD-7BC3-2CFE-57EC-88C9C8DD2B24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40" creationId="{947D4051-8EAE-4669-C698-B2E79265E448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41" creationId="{CC04FC13-D4D9-DF23-10FD-A4C954E46163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42" creationId="{E6ADC636-68E2-D27C-B4BD-F4EA9FCE05A0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43" creationId="{E9C16DE7-5023-7901-A896-C0ED00939ED2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44" creationId="{42DFB150-F865-71E6-9038-2F08C7A8C3A2}"/>
          </ac:spMkLst>
        </pc:spChg>
        <pc:picChg chg="del">
          <ac:chgData name="Jakob Frabosilio" userId="a4cd8985-fec4-40e2-9b04-4113e322c883" providerId="ADAL" clId="{5B4C1A71-96B2-45E0-9079-62D3F1133F72}" dt="2024-08-29T00:40:19.437" v="11902" actId="478"/>
          <ac:picMkLst>
            <pc:docMk/>
            <pc:sldMk cId="3907215465" sldId="288"/>
            <ac:picMk id="6" creationId="{DFAA1E42-9EAC-EF5E-8485-C24B798C1CB2}"/>
          </ac:picMkLst>
        </pc:picChg>
        <pc:picChg chg="add mod">
          <ac:chgData name="Jakob Frabosilio" userId="a4cd8985-fec4-40e2-9b04-4113e322c883" providerId="ADAL" clId="{5B4C1A71-96B2-45E0-9079-62D3F1133F72}" dt="2024-08-29T00:45:24.203" v="12422" actId="1076"/>
          <ac:picMkLst>
            <pc:docMk/>
            <pc:sldMk cId="3907215465" sldId="288"/>
            <ac:picMk id="213" creationId="{BAC625B3-BA17-6D06-BD45-33D01DA45938}"/>
          </ac:picMkLst>
        </pc:picChg>
        <pc:picChg chg="add del mod">
          <ac:chgData name="Jakob Frabosilio" userId="a4cd8985-fec4-40e2-9b04-4113e322c883" providerId="ADAL" clId="{5B4C1A71-96B2-45E0-9079-62D3F1133F72}" dt="2024-08-29T00:43:58.490" v="12360" actId="478"/>
          <ac:picMkLst>
            <pc:docMk/>
            <pc:sldMk cId="3907215465" sldId="288"/>
            <ac:picMk id="215" creationId="{4CDA540E-CF0E-DAF9-A7F3-7D76465E4CE0}"/>
          </ac:picMkLst>
        </pc:picChg>
        <pc:picChg chg="add mod">
          <ac:chgData name="Jakob Frabosilio" userId="a4cd8985-fec4-40e2-9b04-4113e322c883" providerId="ADAL" clId="{5B4C1A71-96B2-45E0-9079-62D3F1133F72}" dt="2024-08-29T00:46:07.405" v="12432" actId="1076"/>
          <ac:picMkLst>
            <pc:docMk/>
            <pc:sldMk cId="3907215465" sldId="288"/>
            <ac:picMk id="217" creationId="{A1AE3099-9673-4C20-3654-3703E9DFEAA1}"/>
          </ac:picMkLst>
        </pc:picChg>
        <pc:picChg chg="add mod">
          <ac:chgData name="Jakob Frabosilio" userId="a4cd8985-fec4-40e2-9b04-4113e322c883" providerId="ADAL" clId="{5B4C1A71-96B2-45E0-9079-62D3F1133F72}" dt="2024-08-29T00:46:08.363" v="12433" actId="1076"/>
          <ac:picMkLst>
            <pc:docMk/>
            <pc:sldMk cId="3907215465" sldId="288"/>
            <ac:picMk id="219" creationId="{BF64826A-9E30-15B4-427C-C430AA0FBD3E}"/>
          </ac:picMkLst>
        </pc:picChg>
      </pc:sldChg>
      <pc:sldChg chg="addSp delSp modSp add del mod">
        <pc:chgData name="Jakob Frabosilio" userId="a4cd8985-fec4-40e2-9b04-4113e322c883" providerId="ADAL" clId="{5B4C1A71-96B2-45E0-9079-62D3F1133F72}" dt="2024-08-29T00:03:17.112" v="11796" actId="47"/>
        <pc:sldMkLst>
          <pc:docMk/>
          <pc:sldMk cId="875668599" sldId="289"/>
        </pc:sldMkLst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5" creationId="{37BDFA85-CD8E-28CE-953B-EF9BFFA3C49E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7" creationId="{90B4E7A4-8327-E62C-C581-C03803E7838E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9" creationId="{16A99358-189C-F370-0883-3F3C279F4469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11" creationId="{56961378-2DE4-86AA-47BF-FD7C593F281C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12" creationId="{9E18DF6A-F31C-D9FA-44A8-AC7026868601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13" creationId="{AE4F7A84-50AA-96E9-F9D0-5F8A54B57984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14" creationId="{062EC6B7-EF25-08A9-BAD3-8B4DD23896F8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15" creationId="{A9A753AF-BA97-AD99-6BEE-E3564AA74F12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16" creationId="{A5EFD8DA-D84C-F56E-70C0-89BA97BA58EA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17" creationId="{7F2C1D60-7E93-4F68-E70D-6CECD5B5C211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18" creationId="{4128303E-4113-700B-BC8B-C511CD778FAB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19" creationId="{EAFE836B-F5AB-0CCA-02EB-D684B2EB88BB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20" creationId="{45891CFB-D632-A9B6-F557-2368BFAF9EC8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21" creationId="{497DB5B4-9809-A8E5-DDB1-EB6D7E58CCA9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22" creationId="{3AF4960C-2FD3-E81F-BDF6-159544B42345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23" creationId="{81BCB88E-8154-3C9C-72C3-44F268099DAF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24" creationId="{AC3D7CB3-09F4-0F52-4221-EDD1ACCD1784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25" creationId="{77B0ABC3-5778-6A47-E7AE-714E6DD6DCBA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26" creationId="{2058AEEF-34D0-94B2-AA5A-FC460813C4BA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27" creationId="{6B8B985B-1EF4-B0C2-20E7-1BBF06ACC77C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28" creationId="{8D751DB6-0AAF-4EC2-5777-6DC6F48B355E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29" creationId="{8C38ECF9-A385-E51B-A4A0-09A0F8984F74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30" creationId="{0B94EE72-ED1D-C51B-F33D-F9E18B7BE07C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31" creationId="{3C50A5C8-C2D5-BA9E-E643-91CEF952A272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32" creationId="{1344724D-C4DA-4AD9-F39D-F0D1AF174680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33" creationId="{A0236766-AEC1-D37F-6B58-DA34C707D139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34" creationId="{24D8C0C8-377D-BDF5-EE05-216AB8B84FB6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35" creationId="{0D7F606A-89D0-1E3B-2774-C9D45AA98DAC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36" creationId="{52E5574E-3F9E-7F08-2FE8-15D914096C78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37" creationId="{27AB99DA-E479-2327-8C01-79060C0071A4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38" creationId="{48CBA656-FAAE-BCEF-1279-FA4CD8BDF4F7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39" creationId="{786B063C-C243-0739-64BB-213A89D130C5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40" creationId="{77A2F285-CF5F-E700-404E-F5C215010DC6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41" creationId="{4A5EAEF9-9ECC-D510-14F4-F6D4D4F656A9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42" creationId="{D9A50C57-1EE3-B3D8-BC96-C8CE3B9FFFDA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43" creationId="{12CDF049-DC65-4987-119C-FF4246B577FC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44" creationId="{86067F6E-3FB0-C835-5122-6B4F9BED7B57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45" creationId="{0486A246-4EE3-C285-BF26-80B35497E29A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46" creationId="{3D7CA7AA-C083-C06E-1AF7-4BB486EB9382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47" creationId="{BC6A7C0B-AE64-62AF-0BFE-EFBDA191F4B5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48" creationId="{7AAA0963-C8D8-F360-68CE-27E84E42F68A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49" creationId="{2E45C8FB-936D-8718-39A2-2295029C5D6B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50" creationId="{0C9FDB3E-D7E1-7265-E7A2-392FA16FA188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51" creationId="{A76550EF-7E23-A4C0-EB8C-50EEFBCFCA62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52" creationId="{784223BC-C4E2-1980-7166-6E440F033570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53" creationId="{77B06703-C6FD-FF2C-9682-DDC5BAD0716D}"/>
          </ac:spMkLst>
        </pc:spChg>
        <pc:spChg chg="add mod">
          <ac:chgData name="Jakob Frabosilio" userId="a4cd8985-fec4-40e2-9b04-4113e322c883" providerId="ADAL" clId="{5B4C1A71-96B2-45E0-9079-62D3F1133F72}" dt="2024-08-29T00:01:27.015" v="11790" actId="207"/>
          <ac:spMkLst>
            <pc:docMk/>
            <pc:sldMk cId="875668599" sldId="289"/>
            <ac:spMk id="54" creationId="{21479572-EE26-D7E1-FD05-7E324989BD18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55" creationId="{8A0B8F99-F023-C347-E813-0E5DA4336ACC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56" creationId="{64F40C55-96B5-2ACE-8425-E7305742168A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57" creationId="{4F910DDA-B1ED-A552-B2FA-BD8B1A367BE4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58" creationId="{DBEC134D-471D-08C4-49BD-8A2375C9AA3A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59" creationId="{926AAE97-2FBA-1242-E004-7AF8143AAE04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60" creationId="{A0914DEB-D953-691D-EADB-37701AC526AE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61" creationId="{D455ADF6-C68C-C9AA-03BB-36654B9665B9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62" creationId="{A8D76AF8-075E-DD6D-8A99-2CC5D583A7DD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63" creationId="{E966B93C-221D-085E-351B-83C8AAF911BE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64" creationId="{DF6C0581-C28F-34B0-EC3D-08180F81678A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65" creationId="{775AF547-36E0-256D-CD68-2E7635AF0056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66" creationId="{E5C1E480-A02B-D74A-1768-C27D28C7176E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67" creationId="{F05482B4-A20C-A57A-938C-0E9502BBC57B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68" creationId="{BFAB28F0-2634-98EF-F6AE-69C0A8CA3866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69" creationId="{D1A868AA-AE7C-A996-BC0F-B9EC655BAE0E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70" creationId="{219901A6-B73A-860D-35A7-66AAAF65F26C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71" creationId="{F5348048-0E8B-DE50-0E18-2A75C960758D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72" creationId="{7E24ECA9-4614-1938-325D-0C0CB29F8F75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73" creationId="{2A1C8DA9-9540-F56B-653D-B50D3CC18F5B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74" creationId="{84C75429-6FCF-258D-1752-8FCDFF12D75B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75" creationId="{2BDE4A70-FED8-979A-C508-5C13BD7D99BC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76" creationId="{7164536F-5C29-9EE1-BC34-068D9F90236A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77" creationId="{F00E614F-5FE5-275A-1652-99C96ADC54E3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78" creationId="{83FA5155-9CD1-A55B-E5CA-091E58BE58D6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79" creationId="{FC0E79EE-C542-3850-3A30-2BD59E08C6FC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80" creationId="{73F37E1D-DCFE-A08F-0AE7-617BD80543AE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81" creationId="{42073C4C-9CFB-C643-3791-5170ED276D83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82" creationId="{F00CC591-7E00-360B-8A11-98A03AE399A9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83" creationId="{1320165A-5837-41C7-D63A-FB7C877EDAA6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84" creationId="{C262D85F-8B7B-ED93-A94F-9B769FB0ED1D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85" creationId="{EFDFC8CA-892B-A9E5-B846-802D10849F24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86" creationId="{86471CB7-594D-82A4-6C37-A4346C151DB9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87" creationId="{2F8382A6-A2BE-73C8-9BF1-32359CA4D0A6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88" creationId="{A947B639-E6AD-0978-AB57-7615179B633B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89" creationId="{1D4676EA-D509-4E1B-1722-789317C95A72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90" creationId="{F1279EC2-AB81-C6B8-A1A1-11EC1BF8CBA6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91" creationId="{7701BFC8-09D8-BF57-382A-FE7488006D84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92" creationId="{4D498023-69CF-789D-382C-ED6FDA791867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93" creationId="{D05955AA-1A8C-0467-2788-279C832FB38D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94" creationId="{57D58A95-C714-345E-0E12-E1830DA13115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95" creationId="{F8F4651F-64A4-5764-1A65-B147721669F6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96" creationId="{D1582F88-15B8-6324-A2E4-2BBFD554031D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97" creationId="{559B16ED-0939-1313-F882-EE9536D6D166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98" creationId="{7B37543C-02D6-84A3-7EAC-CD509BACCB1A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99" creationId="{6D775CE8-D257-39A5-B651-47B104B6451E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00" creationId="{2F8BFB77-EDD4-9331-DDB0-5003C10A3B02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01" creationId="{6E25B0BC-06A4-D824-9E04-DCC6503FE804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02" creationId="{0A33DF4C-B9F3-655F-EE2B-7D09B94B971B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03" creationId="{87B4B1B6-31E2-75B8-437E-F5736C905917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04" creationId="{AB265E75-D794-DFD0-9FF0-BC54204348CD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05" creationId="{7D69990B-C80A-B4F9-99EA-65361C990836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06" creationId="{4468AF0A-1FB9-9612-20BC-CBAA5A08D328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07" creationId="{90E79196-7A2D-38F4-5FE0-5C43620C95E9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08" creationId="{2D5C67ED-2330-80AB-F90D-8989324B0CD3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09" creationId="{9C6729FE-472B-506A-C4C6-2E757517DB55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10" creationId="{AFDC5105-4454-6853-C3AB-F85574D3BA19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11" creationId="{36B24566-943D-6D18-5C99-A4C869AEB683}"/>
          </ac:spMkLst>
        </pc:spChg>
      </pc:sldChg>
      <pc:sldChg chg="addSp delSp modSp add mod">
        <pc:chgData name="Jakob Frabosilio" userId="a4cd8985-fec4-40e2-9b04-4113e322c883" providerId="ADAL" clId="{5B4C1A71-96B2-45E0-9079-62D3F1133F72}" dt="2024-08-29T07:50:35.517" v="29176" actId="207"/>
        <pc:sldMkLst>
          <pc:docMk/>
          <pc:sldMk cId="4244374418" sldId="289"/>
        </pc:sldMkLst>
        <pc:spChg chg="mod">
          <ac:chgData name="Jakob Frabosilio" userId="a4cd8985-fec4-40e2-9b04-4113e322c883" providerId="ADAL" clId="{5B4C1A71-96B2-45E0-9079-62D3F1133F72}" dt="2024-08-29T00:46:25.586" v="12465" actId="20577"/>
          <ac:spMkLst>
            <pc:docMk/>
            <pc:sldMk cId="4244374418" sldId="289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0:52:24.088" v="13293" actId="20577"/>
          <ac:spMkLst>
            <pc:docMk/>
            <pc:sldMk cId="4244374418" sldId="289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50:35.517" v="29176" actId="207"/>
          <ac:spMkLst>
            <pc:docMk/>
            <pc:sldMk cId="4244374418" sldId="289"/>
            <ac:spMk id="27" creationId="{CC36566F-918B-FB51-D1CF-5E535969B31A}"/>
          </ac:spMkLst>
        </pc:spChg>
        <pc:spChg chg="add mod">
          <ac:chgData name="Jakob Frabosilio" userId="a4cd8985-fec4-40e2-9b04-4113e322c883" providerId="ADAL" clId="{5B4C1A71-96B2-45E0-9079-62D3F1133F72}" dt="2024-08-29T07:50:35.517" v="29176" actId="207"/>
          <ac:spMkLst>
            <pc:docMk/>
            <pc:sldMk cId="4244374418" sldId="289"/>
            <ac:spMk id="28" creationId="{E48ADA3C-EB64-0A18-38AC-C02A7805FBF6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29" creationId="{5D41111C-C1C0-3FF0-87F7-8D05B5BA47AE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30" creationId="{6B607DEB-7C48-BEE4-A7A7-3AD755F929F0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31" creationId="{EB4C8CBA-53B4-89B8-5A32-5CC4C9297B38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32" creationId="{637F58EF-A5BE-6FC8-7382-7D62F3D9CBBD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33" creationId="{E070F523-9214-78B6-4B8A-C5808C46A71B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34" creationId="{79D897F7-185B-EFD3-DA77-5A6C8649AC00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35" creationId="{3699F233-7279-785F-72C3-1D41D47277F5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36" creationId="{3B75A03A-7692-691B-D535-20FB4BCA94F6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37" creationId="{F3422CB4-B1CB-CAF6-1341-94BDC45BA05B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38" creationId="{4FA2DBE7-0ECC-6E6E-D5FE-E92D7BFA4669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39" creationId="{7FA78E41-D4C1-458F-10EE-DEBD7CE40AC7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40" creationId="{9C083D19-5040-CEFA-862E-4303265AEDE9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41" creationId="{ED381B9F-1A12-0F16-5614-4C05B35D05E9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42" creationId="{795341B1-2C7C-7C3F-C540-349BB20D69B0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43" creationId="{C0A5058A-F50A-4A84-6CE4-02E8CF5E00F7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44" creationId="{9A18FB5E-607F-33A2-1126-8CD96DF5385A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45" creationId="{53C5D874-8507-F626-09CC-AFB35916BD1E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46" creationId="{8DF3E6BA-CB00-91E4-C79D-31E42A22EE56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47" creationId="{4F127003-D912-BEB7-208C-422C7BDF5E7F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48" creationId="{BEB0D8EF-239F-C27F-1F96-3CA59B169EAF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49" creationId="{85745C0E-F00C-58CA-58B2-3E2D59018FED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50" creationId="{0D1A2262-12AF-180A-DFF9-A05F3183B847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51" creationId="{F3BFE351-9837-E0D1-12C1-0589FE03936D}"/>
          </ac:spMkLst>
        </pc:spChg>
        <pc:picChg chg="add mod">
          <ac:chgData name="Jakob Frabosilio" userId="a4cd8985-fec4-40e2-9b04-4113e322c883" providerId="ADAL" clId="{5B4C1A71-96B2-45E0-9079-62D3F1133F72}" dt="2024-08-29T00:50:37.079" v="12988" actId="1076"/>
          <ac:picMkLst>
            <pc:docMk/>
            <pc:sldMk cId="4244374418" sldId="289"/>
            <ac:picMk id="6" creationId="{6DA519FE-5B34-540F-B32D-36E498CC84B7}"/>
          </ac:picMkLst>
        </pc:picChg>
        <pc:picChg chg="del">
          <ac:chgData name="Jakob Frabosilio" userId="a4cd8985-fec4-40e2-9b04-4113e322c883" providerId="ADAL" clId="{5B4C1A71-96B2-45E0-9079-62D3F1133F72}" dt="2024-08-29T00:48:27.490" v="12719" actId="478"/>
          <ac:picMkLst>
            <pc:docMk/>
            <pc:sldMk cId="4244374418" sldId="289"/>
            <ac:picMk id="213" creationId="{BAC625B3-BA17-6D06-BD45-33D01DA45938}"/>
          </ac:picMkLst>
        </pc:picChg>
        <pc:picChg chg="del">
          <ac:chgData name="Jakob Frabosilio" userId="a4cd8985-fec4-40e2-9b04-4113e322c883" providerId="ADAL" clId="{5B4C1A71-96B2-45E0-9079-62D3F1133F72}" dt="2024-08-29T00:48:27.778" v="12720" actId="478"/>
          <ac:picMkLst>
            <pc:docMk/>
            <pc:sldMk cId="4244374418" sldId="289"/>
            <ac:picMk id="217" creationId="{A1AE3099-9673-4C20-3654-3703E9DFEAA1}"/>
          </ac:picMkLst>
        </pc:picChg>
        <pc:picChg chg="del">
          <ac:chgData name="Jakob Frabosilio" userId="a4cd8985-fec4-40e2-9b04-4113e322c883" providerId="ADAL" clId="{5B4C1A71-96B2-45E0-9079-62D3F1133F72}" dt="2024-08-29T00:48:29.940" v="12721" actId="478"/>
          <ac:picMkLst>
            <pc:docMk/>
            <pc:sldMk cId="4244374418" sldId="289"/>
            <ac:picMk id="219" creationId="{BF64826A-9E30-15B4-427C-C430AA0FBD3E}"/>
          </ac:picMkLst>
        </pc:picChg>
      </pc:sldChg>
      <pc:sldChg chg="addSp delSp modSp add del mod">
        <pc:chgData name="Jakob Frabosilio" userId="a4cd8985-fec4-40e2-9b04-4113e322c883" providerId="ADAL" clId="{5B4C1A71-96B2-45E0-9079-62D3F1133F72}" dt="2024-08-29T00:03:17.935" v="11797" actId="47"/>
        <pc:sldMkLst>
          <pc:docMk/>
          <pc:sldMk cId="424655645" sldId="290"/>
        </pc:sldMkLst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5" creationId="{C4B0E19A-3459-E94B-0B30-77EF5B30F6BE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7" creationId="{3F5E6342-F9B3-3ADE-BC69-C4061612F1D9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8" creationId="{2C7F3DE5-4DA3-6BB3-08D2-40251EAECAFC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0" creationId="{18DB9574-D531-CC1B-42BC-82AFCDE20A1A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4" creationId="{CA6EBEB9-C46A-37E9-C53F-7052BE9F7F9B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6" creationId="{EAC58F46-9CC4-73C5-E5B4-BB2A84D22D71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8" creationId="{30AE2C27-68C1-BD97-3256-1F446916482F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9" creationId="{D7930F55-054E-F627-6092-DEF0D81012CD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20" creationId="{6B34A3ED-90C4-BDF3-2464-75BB8BE263D0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22" creationId="{A7C00F3B-B7BF-FCF3-4001-7CAFB6745CA2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23" creationId="{0EA15D19-86D5-9518-73C4-EE5EC4C2F14D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26" creationId="{1FE357D2-A954-E236-BD0F-160DA25623A8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27" creationId="{BF3B3FAC-D691-951B-4CB6-D5E13E0314CE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28" creationId="{6BE40E41-17CA-6FDF-BA29-3EB292F9CF20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29" creationId="{20A273ED-E6FA-3E40-64FA-71355FB4CA20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30" creationId="{06625A91-2092-7CEE-D81E-DD60C9A04F43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31" creationId="{3F7C3512-3682-48E2-C88C-B29086389FF1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32" creationId="{4CC2007E-59B6-234E-D4A3-EC38A4D1AE10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33" creationId="{BD83CB77-E730-689F-31C9-0752C80BECB2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34" creationId="{E9FD3604-2438-4C63-2D77-C68D18A7689E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35" creationId="{39FA9CD9-D5B7-D7A8-1E63-C4DDB05CD65B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36" creationId="{97B56765-168D-2BBD-E67D-83A7AAC49080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37" creationId="{2421230C-E08B-C4E0-19D2-C0B64DB615E1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38" creationId="{D1D78AC9-0ABF-DB39-9682-F81F8AD6C25E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39" creationId="{4DA0A403-F304-DD61-332B-31B7883E8889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40" creationId="{03B67D45-E420-5300-E314-C3522972505B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41" creationId="{BD540652-707C-C7D0-0DDA-EE40C49E427F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42" creationId="{CBC491A7-9D70-E716-88D1-6DBF5802E952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43" creationId="{A4C5FA30-FB25-D172-800F-220CC09A371F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44" creationId="{C4EBB0FA-3207-A830-8143-1B60EDA4E40F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45" creationId="{9C13D28F-0480-CDE8-0406-84D869946C7D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46" creationId="{31046C6E-0108-90D3-B28D-CFF279DAC4EC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47" creationId="{84E8B988-DBA3-66FC-2B3B-DE4C501815C1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48" creationId="{623D3CDB-C035-08CE-C41E-83F5454F934E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49" creationId="{5372F363-930F-EA8F-472A-BBEC16827C91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50" creationId="{AE68E3F1-3A2A-5C78-7E2D-3BE2757D2E08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51" creationId="{7289F0ED-0CB3-7823-DB7E-57F62A8FEF77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52" creationId="{598CAF48-E18E-4853-A2D5-8C1C11B6DAA0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53" creationId="{5312409F-A55D-7004-D1A7-8E372A267F4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54" creationId="{EF2B5375-5F11-13F9-D51C-AC19C7245210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55" creationId="{B0EA325F-6173-41A5-7C2E-6B6C60E8D8BC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56" creationId="{26D697CE-13E6-DF46-778D-20DBF49FD73B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57" creationId="{F6279AB1-81E9-E1B1-F95D-BAC8326C66D0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58" creationId="{904CC87F-F970-1B17-4F54-38477E88B27B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59" creationId="{BFB30FE2-A3DD-CF6C-6ED3-482A6055AD6D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60" creationId="{B88A7BFB-4238-8602-5313-749FC4AB9744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61" creationId="{F8C3ED8E-8C67-CA0D-7794-90E497C3E422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62" creationId="{67301D8E-23F4-B4C7-892D-05D42033D771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63" creationId="{2C1D85B7-7726-DED4-D97F-3DCC8B0401B2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64" creationId="{4E9B3C10-B503-08A1-7E78-3A5F69F7A398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65" creationId="{A1F2D105-8362-9044-B04A-CD49C8C9DBEA}"/>
          </ac:spMkLst>
        </pc:spChg>
        <pc:spChg chg="add mod">
          <ac:chgData name="Jakob Frabosilio" userId="a4cd8985-fec4-40e2-9b04-4113e322c883" providerId="ADAL" clId="{5B4C1A71-96B2-45E0-9079-62D3F1133F72}" dt="2024-08-29T00:02:03.134" v="11794" actId="207"/>
          <ac:spMkLst>
            <pc:docMk/>
            <pc:sldMk cId="424655645" sldId="290"/>
            <ac:spMk id="66" creationId="{8DC571BB-3FF7-6AE0-6AA5-6F60969252D4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67" creationId="{F665C9B3-6682-2B7C-CF53-6594C850374E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68" creationId="{22DE9F09-FE15-E9B3-6B51-256D0EDD302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69" creationId="{F16723A7-3047-4092-30D3-F41A427699EB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70" creationId="{81291CB3-EA70-6591-4748-0ECED124ED46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71" creationId="{9EF29E84-F012-5AD2-BD7D-10BC5EF76E0A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72" creationId="{7B497C24-7A72-82B1-5A04-1F50B6AD7F92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73" creationId="{E9F169DC-7CE3-E883-281B-EC7F4941030D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74" creationId="{C6A65ADF-B160-01CA-83EC-CF723CA849A7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75" creationId="{EFEAA8A1-5DC2-4F82-B804-2D7C216177CA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76" creationId="{5DAAF8AF-6292-F47A-2E95-9821D18FB3F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77" creationId="{E67C85C5-F020-27FC-F78F-4BD0872D195B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78" creationId="{34E1225F-E04D-7F1C-D152-DB9A44484812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79" creationId="{27B85F66-6BCF-C93C-2A08-902FFA898831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80" creationId="{A04164F2-72AA-2BC6-7FD7-19E3D84E3BFD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81" creationId="{DFC2283C-5BE0-9087-0269-43BB0D4A7691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82" creationId="{A1EE7D84-957E-FA0F-3334-8EFD81A259B9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83" creationId="{96CFD1DC-420D-4E59-3BE0-3BF530C5033B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84" creationId="{F633FBBB-BCD8-823B-0906-09F8E98E469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85" creationId="{7FC081CA-1D08-6EAE-C5E2-10970525476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86" creationId="{2646CCA5-2C02-D26C-47AB-59696AB909C1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87" creationId="{5F333723-9BC8-2F2E-20E5-F717BC6DA40E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88" creationId="{805DB14A-AF81-528A-1699-2FB836796877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89" creationId="{D57530B6-341C-54B7-4369-763EB7E7D241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90" creationId="{9B331EAC-56B8-BF50-3F90-0239695F5416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91" creationId="{EC1E5573-2BF1-4B98-493F-6E31137C6BEC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92" creationId="{F4B0C1EF-FDD9-7352-6AEB-AA859EA12DEE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93" creationId="{4CA38B06-4FD2-AA30-FC92-3FF0082E9FD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94" creationId="{EEDDA70E-E5E7-DA23-5FAE-C3A41C32D08F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95" creationId="{A24784FE-75E5-A72E-C5E6-48F1FA0B4F6E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96" creationId="{37E4C04D-5AA3-0640-8F84-ACB31C37A107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97" creationId="{CA2521C9-D44C-848E-0C78-B6F13AC1BE69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98" creationId="{FF3B9A0B-52C2-5F0D-966D-626A9D045C4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99" creationId="{61C8C67C-852F-7CB2-8ECC-1507FFA1008D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00" creationId="{D35129EE-22CA-108A-07E7-2E96FE4C4EB0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01" creationId="{5440D8ED-642F-D411-9374-0B2F85E39D2D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02" creationId="{883EA1E6-8EDA-22A3-E2D0-714312554C9F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03" creationId="{DD7AE666-2662-FF76-0F1B-2E7BBC578B27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04" creationId="{02492F67-24EB-2400-FE58-A9B0A98163B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05" creationId="{8C21BA6C-6594-77C2-6B45-397345FB8247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06" creationId="{AEE56B2C-34D4-88DD-2909-CCC6EF65E99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07" creationId="{B86B32C0-518D-8C56-9013-562C12F314D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08" creationId="{F7B320A8-A225-5DA6-4E93-050A8DA9CCCD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09" creationId="{E3425D93-4017-96B7-3402-AC751579E32B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10" creationId="{29EDD5A5-94CD-1EF6-694F-52C53B7E74AF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11" creationId="{B5DFDFC0-AF63-ED53-7F22-AA5E7B5E478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12" creationId="{DD126316-0D7D-412D-C267-63F6A334CC67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13" creationId="{BD75C8F8-DFFD-2231-FE4A-F5A702FCE8A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14" creationId="{630D155D-A2D0-2397-5261-ECA451B773B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15" creationId="{8974F226-9B6E-63B6-E415-9C2DEF03D4C8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16" creationId="{CE57C52F-C3A4-4944-4153-8593E0037859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17" creationId="{2984E5F3-999C-2E67-64F8-010B5541102A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18" creationId="{9063E5A0-AE95-D563-A31E-A9C7541465BC}"/>
          </ac:spMkLst>
        </pc:spChg>
      </pc:sldChg>
      <pc:sldChg chg="addSp delSp modSp add mod">
        <pc:chgData name="Jakob Frabosilio" userId="a4cd8985-fec4-40e2-9b04-4113e322c883" providerId="ADAL" clId="{5B4C1A71-96B2-45E0-9079-62D3F1133F72}" dt="2024-08-29T07:50:25.449" v="29175" actId="207"/>
        <pc:sldMkLst>
          <pc:docMk/>
          <pc:sldMk cId="2953379062" sldId="290"/>
        </pc:sldMkLst>
        <pc:spChg chg="mod">
          <ac:chgData name="Jakob Frabosilio" userId="a4cd8985-fec4-40e2-9b04-4113e322c883" providerId="ADAL" clId="{5B4C1A71-96B2-45E0-9079-62D3F1133F72}" dt="2024-08-29T00:52:45.668" v="13328" actId="20577"/>
          <ac:spMkLst>
            <pc:docMk/>
            <pc:sldMk cId="2953379062" sldId="290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0:57:01.612" v="13880" actId="20577"/>
          <ac:spMkLst>
            <pc:docMk/>
            <pc:sldMk cId="2953379062" sldId="290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50:25.449" v="29175" actId="207"/>
          <ac:spMkLst>
            <pc:docMk/>
            <pc:sldMk cId="2953379062" sldId="290"/>
            <ac:spMk id="29" creationId="{C187A8F4-DD10-50D5-8B40-ADAE235ED907}"/>
          </ac:spMkLst>
        </pc:spChg>
        <pc:spChg chg="add mod">
          <ac:chgData name="Jakob Frabosilio" userId="a4cd8985-fec4-40e2-9b04-4113e322c883" providerId="ADAL" clId="{5B4C1A71-96B2-45E0-9079-62D3F1133F72}" dt="2024-08-29T07:50:25.449" v="29175" actId="207"/>
          <ac:spMkLst>
            <pc:docMk/>
            <pc:sldMk cId="2953379062" sldId="290"/>
            <ac:spMk id="30" creationId="{FD461631-61DA-2E47-B476-2846A19EAD1C}"/>
          </ac:spMkLst>
        </pc:spChg>
        <pc:spChg chg="add mod">
          <ac:chgData name="Jakob Frabosilio" userId="a4cd8985-fec4-40e2-9b04-4113e322c883" providerId="ADAL" clId="{5B4C1A71-96B2-45E0-9079-62D3F1133F72}" dt="2024-08-29T07:50:25.449" v="29175" actId="207"/>
          <ac:spMkLst>
            <pc:docMk/>
            <pc:sldMk cId="2953379062" sldId="290"/>
            <ac:spMk id="31" creationId="{39B8061A-A51F-AA93-4F9A-B3E45255A518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32" creationId="{30FA231B-F740-BBA7-45A9-6E6270F33F95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33" creationId="{E790C3D8-4EE1-B4FF-D1C3-2626D8D5210A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34" creationId="{0242877E-CCA7-EB6A-73E8-F74117F8B2F8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35" creationId="{D599D40D-6D21-003F-71A2-4FA7569EFFE2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36" creationId="{456F8505-6BF2-9E96-D117-A72AA2B7C00B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37" creationId="{12D05978-AE9E-434F-4A33-85450D07E607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38" creationId="{EE2E4701-279E-D080-510A-0DBF59035713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39" creationId="{C28AF044-A110-9D7C-9FDF-C48D36EEC615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40" creationId="{5C1CD3F5-19A1-D571-711A-822BF5516C38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41" creationId="{CE53EFC5-8005-7A44-3149-BB49CB3FE058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42" creationId="{FDB24A02-7A61-3BAB-541C-97B0AFAC7338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43" creationId="{48CEB39A-CBF3-D3FD-BCDC-62C18AB72DAA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44" creationId="{20FE2C50-CCE3-36D3-F762-A6FEB4771F56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45" creationId="{03A98273-828C-0EBD-73FE-E56BBC89D481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46" creationId="{FAD9AB86-846F-6708-4BC3-EE1AAD305AB5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47" creationId="{C0E8BC45-10B9-70CC-8B3A-249C3BADF39A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48" creationId="{E4214914-4B16-364D-2E08-C56514CD17D4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49" creationId="{45FB4C39-6C99-F073-D478-1BBF20DD43FA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50" creationId="{CBF0C58B-A036-1D68-A6BB-3C875416728A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51" creationId="{93B097E4-C3A3-7459-A21A-C7F950C9DE3F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52" creationId="{FE1C2573-0742-C9EC-CB5C-23C614709459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53" creationId="{40C8C14D-05CC-5CA1-D82D-1C9BD6BD76D0}"/>
          </ac:spMkLst>
        </pc:spChg>
        <pc:picChg chg="add del mod">
          <ac:chgData name="Jakob Frabosilio" userId="a4cd8985-fec4-40e2-9b04-4113e322c883" providerId="ADAL" clId="{5B4C1A71-96B2-45E0-9079-62D3F1133F72}" dt="2024-08-29T00:53:44.060" v="13426" actId="478"/>
          <ac:picMkLst>
            <pc:docMk/>
            <pc:sldMk cId="2953379062" sldId="290"/>
            <ac:picMk id="6" creationId="{E7C7AC38-660F-2372-5919-1000C03B8427}"/>
          </ac:picMkLst>
        </pc:picChg>
        <pc:picChg chg="add mod">
          <ac:chgData name="Jakob Frabosilio" userId="a4cd8985-fec4-40e2-9b04-4113e322c883" providerId="ADAL" clId="{5B4C1A71-96B2-45E0-9079-62D3F1133F72}" dt="2024-08-29T00:55:30.304" v="13588" actId="1076"/>
          <ac:picMkLst>
            <pc:docMk/>
            <pc:sldMk cId="2953379062" sldId="290"/>
            <ac:picMk id="28" creationId="{B82A65E5-6E13-1B46-006D-D75656AEB365}"/>
          </ac:picMkLst>
        </pc:picChg>
        <pc:picChg chg="del">
          <ac:chgData name="Jakob Frabosilio" userId="a4cd8985-fec4-40e2-9b04-4113e322c883" providerId="ADAL" clId="{5B4C1A71-96B2-45E0-9079-62D3F1133F72}" dt="2024-08-29T00:53:31.308" v="13422" actId="478"/>
          <ac:picMkLst>
            <pc:docMk/>
            <pc:sldMk cId="2953379062" sldId="290"/>
            <ac:picMk id="213" creationId="{BAC625B3-BA17-6D06-BD45-33D01DA45938}"/>
          </ac:picMkLst>
        </pc:picChg>
        <pc:picChg chg="del">
          <ac:chgData name="Jakob Frabosilio" userId="a4cd8985-fec4-40e2-9b04-4113e322c883" providerId="ADAL" clId="{5B4C1A71-96B2-45E0-9079-62D3F1133F72}" dt="2024-08-29T00:53:30.582" v="13420" actId="478"/>
          <ac:picMkLst>
            <pc:docMk/>
            <pc:sldMk cId="2953379062" sldId="290"/>
            <ac:picMk id="217" creationId="{A1AE3099-9673-4C20-3654-3703E9DFEAA1}"/>
          </ac:picMkLst>
        </pc:picChg>
        <pc:picChg chg="del">
          <ac:chgData name="Jakob Frabosilio" userId="a4cd8985-fec4-40e2-9b04-4113e322c883" providerId="ADAL" clId="{5B4C1A71-96B2-45E0-9079-62D3F1133F72}" dt="2024-08-29T00:53:30.942" v="13421" actId="478"/>
          <ac:picMkLst>
            <pc:docMk/>
            <pc:sldMk cId="2953379062" sldId="290"/>
            <ac:picMk id="219" creationId="{BF64826A-9E30-15B4-427C-C430AA0FBD3E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50:21.078" v="29174" actId="207"/>
        <pc:sldMkLst>
          <pc:docMk/>
          <pc:sldMk cId="3174130470" sldId="291"/>
        </pc:sldMkLst>
        <pc:spChg chg="mod">
          <ac:chgData name="Jakob Frabosilio" userId="a4cd8985-fec4-40e2-9b04-4113e322c883" providerId="ADAL" clId="{5B4C1A71-96B2-45E0-9079-62D3F1133F72}" dt="2024-08-29T00:57:07.559" v="13891" actId="20577"/>
          <ac:spMkLst>
            <pc:docMk/>
            <pc:sldMk cId="3174130470" sldId="291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1:22:44.855" v="15841" actId="20577"/>
          <ac:spMkLst>
            <pc:docMk/>
            <pc:sldMk cId="3174130470" sldId="291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50:21.078" v="29174" actId="207"/>
          <ac:spMkLst>
            <pc:docMk/>
            <pc:sldMk cId="3174130470" sldId="291"/>
            <ac:spMk id="27" creationId="{285C956D-9772-273C-9B54-D9B71D15799D}"/>
          </ac:spMkLst>
        </pc:spChg>
        <pc:spChg chg="add mod">
          <ac:chgData name="Jakob Frabosilio" userId="a4cd8985-fec4-40e2-9b04-4113e322c883" providerId="ADAL" clId="{5B4C1A71-96B2-45E0-9079-62D3F1133F72}" dt="2024-08-29T07:50:21.078" v="29174" actId="207"/>
          <ac:spMkLst>
            <pc:docMk/>
            <pc:sldMk cId="3174130470" sldId="291"/>
            <ac:spMk id="29" creationId="{A344D8D9-11CC-1015-E87D-07925C1849AA}"/>
          </ac:spMkLst>
        </pc:spChg>
        <pc:spChg chg="add mod">
          <ac:chgData name="Jakob Frabosilio" userId="a4cd8985-fec4-40e2-9b04-4113e322c883" providerId="ADAL" clId="{5B4C1A71-96B2-45E0-9079-62D3F1133F72}" dt="2024-08-29T07:50:21.078" v="29174" actId="207"/>
          <ac:spMkLst>
            <pc:docMk/>
            <pc:sldMk cId="3174130470" sldId="291"/>
            <ac:spMk id="30" creationId="{6614D1FD-66CB-F580-4AE9-6D4B017C5A77}"/>
          </ac:spMkLst>
        </pc:spChg>
        <pc:spChg chg="add mod">
          <ac:chgData name="Jakob Frabosilio" userId="a4cd8985-fec4-40e2-9b04-4113e322c883" providerId="ADAL" clId="{5B4C1A71-96B2-45E0-9079-62D3F1133F72}" dt="2024-08-29T07:50:21.078" v="29174" actId="207"/>
          <ac:spMkLst>
            <pc:docMk/>
            <pc:sldMk cId="3174130470" sldId="291"/>
            <ac:spMk id="31" creationId="{B8533062-33E6-6B75-A2F4-605FF63D8DC3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32" creationId="{2B18797D-C78D-C48F-647B-2AD1942B5447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33" creationId="{B9213C68-D4FC-1E2A-4FE1-C292C46D058C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34" creationId="{DC965F7C-7D49-4FB9-7075-1CAA55DE36AB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35" creationId="{58E4BD6D-B570-F16D-1F07-03A28A39F4C7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36" creationId="{9C08C727-EBDF-4618-0317-E24EF3F693B0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37" creationId="{1C16D2B0-F434-C0AF-7C4F-2D5B93124DA2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38" creationId="{6AF77D7C-2225-177D-B3EB-C4E008FFF85B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39" creationId="{40F22743-AB90-395B-F884-AA3057BE95E5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40" creationId="{14E65CCE-4C6F-AB0D-483E-DF58A427804A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41" creationId="{65E7C0D5-C4B3-5D36-70F4-FC49BBBBF080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42" creationId="{98E158DC-C5FD-A218-8799-BB1D0F25BBA6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43" creationId="{064F6718-20E3-D803-EA8F-AB19996B3FBD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44" creationId="{CD645A43-E337-F671-0C08-F8B597407C36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45" creationId="{EB6F19DD-B473-4192-A2BE-B050CF615385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46" creationId="{F8BBF83F-0B5F-B04F-F423-83621EC8B08C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47" creationId="{9E5DC4B6-856E-FAD9-5C4F-60DB6FC2914F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48" creationId="{1D7DE3A6-41A3-26EF-5C32-16EBEB8A97ED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49" creationId="{78DD350E-43CE-17F1-249A-B2D1C5837F28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50" creationId="{DFF3F55F-E7CF-FB00-4588-6A334320B2B5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51" creationId="{CD739DE8-D6E5-025B-1A9D-D0C57C8305AD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52" creationId="{F769AE72-7C3C-F52F-16BB-8E4273294D75}"/>
          </ac:spMkLst>
        </pc:spChg>
        <pc:picChg chg="add mod">
          <ac:chgData name="Jakob Frabosilio" userId="a4cd8985-fec4-40e2-9b04-4113e322c883" providerId="ADAL" clId="{5B4C1A71-96B2-45E0-9079-62D3F1133F72}" dt="2024-08-29T00:58:11.580" v="13955" actId="1076"/>
          <ac:picMkLst>
            <pc:docMk/>
            <pc:sldMk cId="3174130470" sldId="291"/>
            <ac:picMk id="6" creationId="{638BEB35-7226-714D-222D-C71E89BA2C57}"/>
          </ac:picMkLst>
        </pc:picChg>
        <pc:picChg chg="del">
          <ac:chgData name="Jakob Frabosilio" userId="a4cd8985-fec4-40e2-9b04-4113e322c883" providerId="ADAL" clId="{5B4C1A71-96B2-45E0-9079-62D3F1133F72}" dt="2024-08-29T00:57:11.719" v="13892" actId="478"/>
          <ac:picMkLst>
            <pc:docMk/>
            <pc:sldMk cId="3174130470" sldId="291"/>
            <ac:picMk id="28" creationId="{B82A65E5-6E13-1B46-006D-D75656AEB365}"/>
          </ac:picMkLst>
        </pc:picChg>
      </pc:sldChg>
      <pc:sldChg chg="addSp delSp modSp add del mod">
        <pc:chgData name="Jakob Frabosilio" userId="a4cd8985-fec4-40e2-9b04-4113e322c883" providerId="ADAL" clId="{5B4C1A71-96B2-45E0-9079-62D3F1133F72}" dt="2024-08-29T07:50:14.985" v="29173" actId="207"/>
        <pc:sldMkLst>
          <pc:docMk/>
          <pc:sldMk cId="2830475352" sldId="292"/>
        </pc:sldMkLst>
        <pc:spChg chg="mod">
          <ac:chgData name="Jakob Frabosilio" userId="a4cd8985-fec4-40e2-9b04-4113e322c883" providerId="ADAL" clId="{5B4C1A71-96B2-45E0-9079-62D3F1133F72}" dt="2024-08-29T01:02:58.526" v="14487" actId="20577"/>
          <ac:spMkLst>
            <pc:docMk/>
            <pc:sldMk cId="2830475352" sldId="292"/>
            <ac:spMk id="2" creationId="{BD8DF136-FAEF-341F-DF9C-0EA6E6175714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3" creationId="{79658B79-6B82-A332-54FD-5E0F54D86A8A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5" creationId="{DDB6B972-7D30-2F00-42B1-71DE29B26299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7" creationId="{91822B94-7FD9-659E-E82E-C3106317AE7A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8" creationId="{400E3C0B-288E-14CB-3F65-82882A3A4AF1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9" creationId="{780E4BB6-4AA5-77DB-8512-6869FC76EA6F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11" creationId="{D20D67E2-D0D4-6990-180E-46AD058D0254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12" creationId="{7641BB16-AE47-C4ED-48FD-753364178A7A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13" creationId="{4A05A0BA-8EB6-CAFF-71B8-A76ADBD671FD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14" creationId="{2CE3DB9A-04C5-83FF-2833-B1ECA9B5A909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15" creationId="{4F146DE1-6A6D-49D6-1DA5-FFE1187EFE81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16" creationId="{552DE60C-6834-B20E-88E3-02BFCA36BBB1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17" creationId="{4D6DA33A-84BE-699E-5038-DD3CD469DF12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18" creationId="{D0A2286C-A401-576F-6FF5-75A179CEADEB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19" creationId="{A802281D-95D3-8643-B75A-22408573EC38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20" creationId="{0AF86BAD-F02C-C023-C799-4E42D20580D1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21" creationId="{1CB84BDC-C53D-FE86-6A1D-3C2786602568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22" creationId="{B3C0924A-E394-9568-B036-CC90836DC793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23" creationId="{97372DB6-CE72-BE08-621A-5A0AE533D31D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24" creationId="{5E4F9225-E550-1C03-C953-8BEEA94BFDCD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25" creationId="{FC24098A-9643-6945-D615-8F9DCA522AF9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26" creationId="{5988536B-15C2-325A-D649-B743D4189B25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27" creationId="{071762E9-49AC-9969-2DA3-3B607078DBD3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28" creationId="{6B909861-A7D6-E074-1C20-0549CA30EEC4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29" creationId="{9FB989A5-99B2-E58E-BF5E-080257F049F2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30" creationId="{0F0F47BF-2942-F756-A4C7-C30416E906A7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31" creationId="{08448ED1-CEF8-8532-05B9-D2CB6EDDE5D7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32" creationId="{5EB4609F-D652-E1D8-C66A-444E9A587AB4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33" creationId="{E2559E7E-71E0-6493-181B-400846EA09B0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34" creationId="{28242509-A29A-4F29-7FDC-4F5A6BF1AC2C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35" creationId="{F27EEE0D-63F5-A6E5-30ED-AE26E093AAD6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36" creationId="{9EB22AA5-0E44-FE70-2C08-6E7323A6A9C2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37" creationId="{A3A3A941-3B4C-395C-73F3-6AB0299B582D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38" creationId="{574093F5-330E-8558-765A-D444577F4B7B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39" creationId="{D5DFBFF2-B0E6-0BD8-93D1-1A322EE8C6B0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40" creationId="{813BD424-B11E-16B4-5DF9-19CF7B390A3E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41" creationId="{789F1E4E-7134-87EA-9858-9201FCA4B56D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42" creationId="{8F6D86B2-E708-EF33-87B9-312A7A1237AF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43" creationId="{31FC09BD-45BA-E24E-EBF5-26E5629EA013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44" creationId="{9DBD9B08-8DF8-30D1-11D8-48677E7023EF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45" creationId="{33490D73-EF8E-8490-6E47-F5E66D1112AD}"/>
          </ac:spMkLst>
        </pc:spChg>
        <pc:spChg chg="add mod">
          <ac:chgData name="Jakob Frabosilio" userId="a4cd8985-fec4-40e2-9b04-4113e322c883" providerId="ADAL" clId="{5B4C1A71-96B2-45E0-9079-62D3F1133F72}" dt="2024-08-29T07:50:14.985" v="29173" actId="207"/>
          <ac:spMkLst>
            <pc:docMk/>
            <pc:sldMk cId="2830475352" sldId="292"/>
            <ac:spMk id="52" creationId="{8D306013-4685-9041-E66C-27C2A4A63C15}"/>
          </ac:spMkLst>
        </pc:spChg>
        <pc:spChg chg="add mod">
          <ac:chgData name="Jakob Frabosilio" userId="a4cd8985-fec4-40e2-9b04-4113e322c883" providerId="ADAL" clId="{5B4C1A71-96B2-45E0-9079-62D3F1133F72}" dt="2024-08-29T07:50:14.985" v="29173" actId="207"/>
          <ac:spMkLst>
            <pc:docMk/>
            <pc:sldMk cId="2830475352" sldId="292"/>
            <ac:spMk id="53" creationId="{DCC4E847-F216-8D6C-6F35-AF9679858C5A}"/>
          </ac:spMkLst>
        </pc:spChg>
        <pc:spChg chg="add mod">
          <ac:chgData name="Jakob Frabosilio" userId="a4cd8985-fec4-40e2-9b04-4113e322c883" providerId="ADAL" clId="{5B4C1A71-96B2-45E0-9079-62D3F1133F72}" dt="2024-08-29T07:50:14.985" v="29173" actId="207"/>
          <ac:spMkLst>
            <pc:docMk/>
            <pc:sldMk cId="2830475352" sldId="292"/>
            <ac:spMk id="54" creationId="{D0FE0879-4C4E-B624-827D-2ABEDAA3EAA8}"/>
          </ac:spMkLst>
        </pc:spChg>
        <pc:spChg chg="add mod">
          <ac:chgData name="Jakob Frabosilio" userId="a4cd8985-fec4-40e2-9b04-4113e322c883" providerId="ADAL" clId="{5B4C1A71-96B2-45E0-9079-62D3F1133F72}" dt="2024-08-29T07:50:14.985" v="29173" actId="207"/>
          <ac:spMkLst>
            <pc:docMk/>
            <pc:sldMk cId="2830475352" sldId="292"/>
            <ac:spMk id="55" creationId="{07C6810A-3E4E-8068-89E8-9EDE9D840F02}"/>
          </ac:spMkLst>
        </pc:spChg>
        <pc:spChg chg="add mod">
          <ac:chgData name="Jakob Frabosilio" userId="a4cd8985-fec4-40e2-9b04-4113e322c883" providerId="ADAL" clId="{5B4C1A71-96B2-45E0-9079-62D3F1133F72}" dt="2024-08-29T07:50:14.985" v="29173" actId="207"/>
          <ac:spMkLst>
            <pc:docMk/>
            <pc:sldMk cId="2830475352" sldId="292"/>
            <ac:spMk id="56" creationId="{98A5922D-D8D1-42A6-F257-E11A5D093C87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57" creationId="{938A747E-81F6-EADA-B663-80089EA67073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58" creationId="{53AE52A2-82F5-236D-9DB4-26480FE50C83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59" creationId="{28CE6218-A7B6-61EB-0656-6A53D5458773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60" creationId="{9504FE48-490D-0DC7-E7D3-985074547A2F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61" creationId="{4AE8501B-25B9-B044-EF89-2FC417F2C6F5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62" creationId="{77617604-C6BD-2046-AA76-15324202A3A5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63" creationId="{E34F6728-AA49-B09C-827F-E50C29E20FBA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64" creationId="{67648711-A059-EF94-FDD6-2FDA2653F7AA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65" creationId="{9CE5CAE0-47F2-9913-EFE4-49DEA912DBBF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66" creationId="{9CEF061F-E7B2-758B-87B4-876D4BF5574A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67" creationId="{795ABE71-6117-68E1-C6D7-44D7DBE99417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68" creationId="{ECF34EFE-7EF5-0DBF-B279-8654E15806FB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69" creationId="{8A39676E-9563-17DE-0574-9DB1A2C18200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70" creationId="{1569C918-8C9D-B666-0C28-D6D30798C6C2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71" creationId="{1341C55E-79F2-46A8-FFF3-5FFD5B543484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72" creationId="{C0CA0E84-72B5-A6BB-B9B6-0758CA9B8923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73" creationId="{174FF3A2-42E8-20EC-3618-E4A260A37F46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74" creationId="{E3DD4103-A5E0-F4B6-1C6E-9FCBA064BC9A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75" creationId="{F99C37B4-FD0C-3E10-9B0C-9EFAA442194B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76" creationId="{259F190B-D475-ACFF-5C1A-13760BA1EE52}"/>
          </ac:spMkLst>
        </pc:spChg>
        <pc:picChg chg="del">
          <ac:chgData name="Jakob Frabosilio" userId="a4cd8985-fec4-40e2-9b04-4113e322c883" providerId="ADAL" clId="{5B4C1A71-96B2-45E0-9079-62D3F1133F72}" dt="2024-08-29T01:02:59.618" v="14488" actId="478"/>
          <ac:picMkLst>
            <pc:docMk/>
            <pc:sldMk cId="2830475352" sldId="292"/>
            <ac:picMk id="6" creationId="{C1BA3017-A100-F8F5-2214-5288C73104FD}"/>
          </ac:picMkLst>
        </pc:picChg>
        <pc:picChg chg="del">
          <ac:chgData name="Jakob Frabosilio" userId="a4cd8985-fec4-40e2-9b04-4113e322c883" providerId="ADAL" clId="{5B4C1A71-96B2-45E0-9079-62D3F1133F72}" dt="2024-08-29T01:03:55.778" v="14499" actId="478"/>
          <ac:picMkLst>
            <pc:docMk/>
            <pc:sldMk cId="2830475352" sldId="292"/>
            <ac:picMk id="10" creationId="{9E00AC2D-ABC5-7A0C-6045-A40161A0977B}"/>
          </ac:picMkLst>
        </pc:picChg>
        <pc:picChg chg="add mod">
          <ac:chgData name="Jakob Frabosilio" userId="a4cd8985-fec4-40e2-9b04-4113e322c883" providerId="ADAL" clId="{5B4C1A71-96B2-45E0-9079-62D3F1133F72}" dt="2024-08-29T01:04:11.223" v="14515" actId="1038"/>
          <ac:picMkLst>
            <pc:docMk/>
            <pc:sldMk cId="2830475352" sldId="292"/>
            <ac:picMk id="47" creationId="{1E318BFD-3B24-E9D1-5BE3-CAF8B87E9C22}"/>
          </ac:picMkLst>
        </pc:picChg>
        <pc:picChg chg="add mod">
          <ac:chgData name="Jakob Frabosilio" userId="a4cd8985-fec4-40e2-9b04-4113e322c883" providerId="ADAL" clId="{5B4C1A71-96B2-45E0-9079-62D3F1133F72}" dt="2024-08-29T01:04:16.224" v="14517" actId="1076"/>
          <ac:picMkLst>
            <pc:docMk/>
            <pc:sldMk cId="2830475352" sldId="292"/>
            <ac:picMk id="49" creationId="{6212FB6A-E94F-9CA9-012D-329892B76C9F}"/>
          </ac:picMkLst>
        </pc:picChg>
        <pc:picChg chg="add del mod">
          <ac:chgData name="Jakob Frabosilio" userId="a4cd8985-fec4-40e2-9b04-4113e322c883" providerId="ADAL" clId="{5B4C1A71-96B2-45E0-9079-62D3F1133F72}" dt="2024-08-29T01:04:02.109" v="14505" actId="478"/>
          <ac:picMkLst>
            <pc:docMk/>
            <pc:sldMk cId="2830475352" sldId="292"/>
            <ac:picMk id="51" creationId="{1A198444-3051-4ECB-9122-B490CDD934B3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50:10.941" v="29172" actId="207"/>
        <pc:sldMkLst>
          <pc:docMk/>
          <pc:sldMk cId="1747779875" sldId="293"/>
        </pc:sldMkLst>
        <pc:spChg chg="mod">
          <ac:chgData name="Jakob Frabosilio" userId="a4cd8985-fec4-40e2-9b04-4113e322c883" providerId="ADAL" clId="{5B4C1A71-96B2-45E0-9079-62D3F1133F72}" dt="2024-08-29T01:06:01.301" v="14662" actId="20577"/>
          <ac:spMkLst>
            <pc:docMk/>
            <pc:sldMk cId="1747779875" sldId="293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1:09:22.548" v="14939" actId="20577"/>
          <ac:spMkLst>
            <pc:docMk/>
            <pc:sldMk cId="1747779875" sldId="293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50:10.941" v="29172" actId="207"/>
          <ac:spMkLst>
            <pc:docMk/>
            <pc:sldMk cId="1747779875" sldId="293"/>
            <ac:spMk id="32" creationId="{31E32FD7-8EEE-3560-EE0A-03A31A5C83AC}"/>
          </ac:spMkLst>
        </pc:spChg>
        <pc:spChg chg="add mod">
          <ac:chgData name="Jakob Frabosilio" userId="a4cd8985-fec4-40e2-9b04-4113e322c883" providerId="ADAL" clId="{5B4C1A71-96B2-45E0-9079-62D3F1133F72}" dt="2024-08-29T07:50:10.941" v="29172" actId="207"/>
          <ac:spMkLst>
            <pc:docMk/>
            <pc:sldMk cId="1747779875" sldId="293"/>
            <ac:spMk id="33" creationId="{C8A5DAE7-F82D-EA09-9388-839F4DF2EF9F}"/>
          </ac:spMkLst>
        </pc:spChg>
        <pc:spChg chg="add mod">
          <ac:chgData name="Jakob Frabosilio" userId="a4cd8985-fec4-40e2-9b04-4113e322c883" providerId="ADAL" clId="{5B4C1A71-96B2-45E0-9079-62D3F1133F72}" dt="2024-08-29T07:50:10.941" v="29172" actId="207"/>
          <ac:spMkLst>
            <pc:docMk/>
            <pc:sldMk cId="1747779875" sldId="293"/>
            <ac:spMk id="34" creationId="{49ECA2A0-C130-BCD4-DA11-1757763D76F7}"/>
          </ac:spMkLst>
        </pc:spChg>
        <pc:spChg chg="add mod">
          <ac:chgData name="Jakob Frabosilio" userId="a4cd8985-fec4-40e2-9b04-4113e322c883" providerId="ADAL" clId="{5B4C1A71-96B2-45E0-9079-62D3F1133F72}" dt="2024-08-29T07:50:10.941" v="29172" actId="207"/>
          <ac:spMkLst>
            <pc:docMk/>
            <pc:sldMk cId="1747779875" sldId="293"/>
            <ac:spMk id="35" creationId="{82B53011-0E78-0482-AF9E-B89C22303736}"/>
          </ac:spMkLst>
        </pc:spChg>
        <pc:spChg chg="add mod">
          <ac:chgData name="Jakob Frabosilio" userId="a4cd8985-fec4-40e2-9b04-4113e322c883" providerId="ADAL" clId="{5B4C1A71-96B2-45E0-9079-62D3F1133F72}" dt="2024-08-29T07:50:10.941" v="29172" actId="207"/>
          <ac:spMkLst>
            <pc:docMk/>
            <pc:sldMk cId="1747779875" sldId="293"/>
            <ac:spMk id="36" creationId="{00F48E46-9B90-43D0-14CF-03F1B6238B5E}"/>
          </ac:spMkLst>
        </pc:spChg>
        <pc:spChg chg="add mod">
          <ac:chgData name="Jakob Frabosilio" userId="a4cd8985-fec4-40e2-9b04-4113e322c883" providerId="ADAL" clId="{5B4C1A71-96B2-45E0-9079-62D3F1133F72}" dt="2024-08-29T07:50:10.941" v="29172" actId="207"/>
          <ac:spMkLst>
            <pc:docMk/>
            <pc:sldMk cId="1747779875" sldId="293"/>
            <ac:spMk id="37" creationId="{3E17F4C1-EAD7-171F-50AB-224F4583F0A9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38" creationId="{EC356FAD-2D7F-9C45-F55F-9AAB30A3C608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39" creationId="{6DD1EB86-0C49-2989-563D-07010E13A01C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40" creationId="{907E09CF-36FE-4B10-BC2F-00B4B192AE0A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41" creationId="{E5285542-A3F1-34F6-4D64-54AE688CF859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42" creationId="{B8C67064-D626-E5DE-6C0C-3805BDB56D14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43" creationId="{A2669B38-C61A-4EC0-8C97-BA86A9CFCAE7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44" creationId="{CBF83A9A-3D1B-753B-819E-19F33254DE13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45" creationId="{9AE63E35-C348-011D-B00B-0FE4815BF3CA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46" creationId="{BBEF5500-62FA-E702-66B9-7C90FBD81C1F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47" creationId="{4EA2B37D-DF3F-F1D2-CE51-0F16F4408413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48" creationId="{D27C768F-2067-89B0-F8F8-09A25BE540B3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49" creationId="{66956765-3E27-F3FD-7920-A55809A091F2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50" creationId="{BFAB7CF6-812C-C59B-C4ED-DA9736DC3132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51" creationId="{17F1C891-13AF-44BD-D847-E7AE6812D3F5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52" creationId="{90477ECD-8476-DCCB-03D6-2174C30274C2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53" creationId="{022F0582-47C6-5259-596D-98594898E63F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54" creationId="{84A90C03-02AA-DFB8-30CB-BB0BFBAA36DB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55" creationId="{8E610094-9ED8-58E6-8E74-EB670BD8AE8C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56" creationId="{4273304D-EE31-4E95-A6A4-EA7F1A24229F}"/>
          </ac:spMkLst>
        </pc:spChg>
        <pc:picChg chg="add mod">
          <ac:chgData name="Jakob Frabosilio" userId="a4cd8985-fec4-40e2-9b04-4113e322c883" providerId="ADAL" clId="{5B4C1A71-96B2-45E0-9079-62D3F1133F72}" dt="2024-08-29T01:08:53.532" v="14880" actId="1076"/>
          <ac:picMkLst>
            <pc:docMk/>
            <pc:sldMk cId="1747779875" sldId="293"/>
            <ac:picMk id="6" creationId="{23058A1C-BBD2-4F10-BBA1-75D54617B741}"/>
          </ac:picMkLst>
        </pc:picChg>
        <pc:picChg chg="del">
          <ac:chgData name="Jakob Frabosilio" userId="a4cd8985-fec4-40e2-9b04-4113e322c883" providerId="ADAL" clId="{5B4C1A71-96B2-45E0-9079-62D3F1133F72}" dt="2024-08-29T01:04:47.688" v="14573" actId="478"/>
          <ac:picMkLst>
            <pc:docMk/>
            <pc:sldMk cId="1747779875" sldId="293"/>
            <ac:picMk id="28" creationId="{B82A65E5-6E13-1B46-006D-D75656AEB365}"/>
          </ac:picMkLst>
        </pc:picChg>
        <pc:picChg chg="add del mod">
          <ac:chgData name="Jakob Frabosilio" userId="a4cd8985-fec4-40e2-9b04-4113e322c883" providerId="ADAL" clId="{5B4C1A71-96B2-45E0-9079-62D3F1133F72}" dt="2024-08-29T01:08:29.950" v="14871" actId="478"/>
          <ac:picMkLst>
            <pc:docMk/>
            <pc:sldMk cId="1747779875" sldId="293"/>
            <ac:picMk id="29" creationId="{4C3FC7CA-D53E-7DD7-C3F0-2C9A6D681D1A}"/>
          </ac:picMkLst>
        </pc:picChg>
        <pc:picChg chg="add mod">
          <ac:chgData name="Jakob Frabosilio" userId="a4cd8985-fec4-40e2-9b04-4113e322c883" providerId="ADAL" clId="{5B4C1A71-96B2-45E0-9079-62D3F1133F72}" dt="2024-08-29T01:08:43.107" v="14878" actId="14100"/>
          <ac:picMkLst>
            <pc:docMk/>
            <pc:sldMk cId="1747779875" sldId="293"/>
            <ac:picMk id="31" creationId="{A23EDC04-F8CA-04EA-5780-416076180452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50:06.403" v="29171" actId="207"/>
        <pc:sldMkLst>
          <pc:docMk/>
          <pc:sldMk cId="3259169005" sldId="294"/>
        </pc:sldMkLst>
        <pc:spChg chg="mod">
          <ac:chgData name="Jakob Frabosilio" userId="a4cd8985-fec4-40e2-9b04-4113e322c883" providerId="ADAL" clId="{5B4C1A71-96B2-45E0-9079-62D3F1133F72}" dt="2024-08-29T01:09:32.276" v="14943" actId="20577"/>
          <ac:spMkLst>
            <pc:docMk/>
            <pc:sldMk cId="3259169005" sldId="294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1:12:19.381" v="15211" actId="20577"/>
          <ac:spMkLst>
            <pc:docMk/>
            <pc:sldMk cId="3259169005" sldId="294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50:06.403" v="29171" actId="207"/>
          <ac:spMkLst>
            <pc:docMk/>
            <pc:sldMk cId="3259169005" sldId="294"/>
            <ac:spMk id="35" creationId="{893E2478-E2FE-D180-3E63-4611819FBEE5}"/>
          </ac:spMkLst>
        </pc:spChg>
        <pc:spChg chg="add mod">
          <ac:chgData name="Jakob Frabosilio" userId="a4cd8985-fec4-40e2-9b04-4113e322c883" providerId="ADAL" clId="{5B4C1A71-96B2-45E0-9079-62D3F1133F72}" dt="2024-08-29T07:50:06.403" v="29171" actId="207"/>
          <ac:spMkLst>
            <pc:docMk/>
            <pc:sldMk cId="3259169005" sldId="294"/>
            <ac:spMk id="36" creationId="{73E744EA-AECA-90D9-51B8-AF138628B500}"/>
          </ac:spMkLst>
        </pc:spChg>
        <pc:spChg chg="add mod">
          <ac:chgData name="Jakob Frabosilio" userId="a4cd8985-fec4-40e2-9b04-4113e322c883" providerId="ADAL" clId="{5B4C1A71-96B2-45E0-9079-62D3F1133F72}" dt="2024-08-29T07:50:06.403" v="29171" actId="207"/>
          <ac:spMkLst>
            <pc:docMk/>
            <pc:sldMk cId="3259169005" sldId="294"/>
            <ac:spMk id="37" creationId="{AF9C5055-940C-8E5C-BEBF-EC9CC81ADAC5}"/>
          </ac:spMkLst>
        </pc:spChg>
        <pc:spChg chg="add mod">
          <ac:chgData name="Jakob Frabosilio" userId="a4cd8985-fec4-40e2-9b04-4113e322c883" providerId="ADAL" clId="{5B4C1A71-96B2-45E0-9079-62D3F1133F72}" dt="2024-08-29T07:50:06.403" v="29171" actId="207"/>
          <ac:spMkLst>
            <pc:docMk/>
            <pc:sldMk cId="3259169005" sldId="294"/>
            <ac:spMk id="38" creationId="{1BF7FE18-F65C-B22E-459D-70DCEE44074F}"/>
          </ac:spMkLst>
        </pc:spChg>
        <pc:spChg chg="add mod">
          <ac:chgData name="Jakob Frabosilio" userId="a4cd8985-fec4-40e2-9b04-4113e322c883" providerId="ADAL" clId="{5B4C1A71-96B2-45E0-9079-62D3F1133F72}" dt="2024-08-29T07:50:06.403" v="29171" actId="207"/>
          <ac:spMkLst>
            <pc:docMk/>
            <pc:sldMk cId="3259169005" sldId="294"/>
            <ac:spMk id="39" creationId="{6887CFE8-1585-B5B2-4412-F0589F6C6AA6}"/>
          </ac:spMkLst>
        </pc:spChg>
        <pc:spChg chg="add mod">
          <ac:chgData name="Jakob Frabosilio" userId="a4cd8985-fec4-40e2-9b04-4113e322c883" providerId="ADAL" clId="{5B4C1A71-96B2-45E0-9079-62D3F1133F72}" dt="2024-08-29T07:50:06.403" v="29171" actId="207"/>
          <ac:spMkLst>
            <pc:docMk/>
            <pc:sldMk cId="3259169005" sldId="294"/>
            <ac:spMk id="40" creationId="{DAC9FC8E-F299-E431-5CFD-8E788DFC3982}"/>
          </ac:spMkLst>
        </pc:spChg>
        <pc:spChg chg="add mod">
          <ac:chgData name="Jakob Frabosilio" userId="a4cd8985-fec4-40e2-9b04-4113e322c883" providerId="ADAL" clId="{5B4C1A71-96B2-45E0-9079-62D3F1133F72}" dt="2024-08-29T07:50:06.403" v="29171" actId="207"/>
          <ac:spMkLst>
            <pc:docMk/>
            <pc:sldMk cId="3259169005" sldId="294"/>
            <ac:spMk id="41" creationId="{18E49416-0EB8-C8C5-B45C-3D1F28D625B6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42" creationId="{4DF6AC99-D92E-3377-72E9-D72D4E3B4AEA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43" creationId="{C6FC2CDF-B9FC-C5F0-CE6A-C7282AD2E5C8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44" creationId="{6D02BF50-B8C3-114C-7A98-3186DF7DC4C9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45" creationId="{145BB916-CF3D-0600-130A-7C4E089E1382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46" creationId="{3C748B47-B484-381A-4D38-3B1BDB9EBDBA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47" creationId="{BDD72E58-6FD1-7776-BB6D-5D60ABA3F767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48" creationId="{19CA3A08-037F-0EEB-6944-3E7AFA735696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49" creationId="{623BAF83-B1FF-B539-1B99-18D78A58D14A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50" creationId="{085D2BC9-6A5F-8745-929C-02C67E3D01D2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51" creationId="{5F52DD26-1395-22AB-4260-AF52355808CA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52" creationId="{A60D40BF-52D1-445B-890F-DF3FF36EC2BA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53" creationId="{A82BB8C7-812F-E28D-3622-8655E6F506FA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54" creationId="{B85EF51D-E0E5-D8C3-2789-3B42A8E1CE87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55" creationId="{6A2E8F9C-5366-4219-B366-CE41E0DCE41A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56" creationId="{5E7A2CB0-5B27-FDDE-1245-C4BC903EC086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57" creationId="{E324D19F-DA86-D18E-CFEF-47E3E4551705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58" creationId="{1C1D275A-7802-9B73-2784-81CE2259E5C9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59" creationId="{A552562A-3CB3-E301-4E62-199BD393899F}"/>
          </ac:spMkLst>
        </pc:spChg>
        <pc:picChg chg="del">
          <ac:chgData name="Jakob Frabosilio" userId="a4cd8985-fec4-40e2-9b04-4113e322c883" providerId="ADAL" clId="{5B4C1A71-96B2-45E0-9079-62D3F1133F72}" dt="2024-08-29T01:11:00.920" v="15162" actId="478"/>
          <ac:picMkLst>
            <pc:docMk/>
            <pc:sldMk cId="3259169005" sldId="294"/>
            <ac:picMk id="6" creationId="{23058A1C-BBD2-4F10-BBA1-75D54617B741}"/>
          </ac:picMkLst>
        </pc:picChg>
        <pc:picChg chg="add mod">
          <ac:chgData name="Jakob Frabosilio" userId="a4cd8985-fec4-40e2-9b04-4113e322c883" providerId="ADAL" clId="{5B4C1A71-96B2-45E0-9079-62D3F1133F72}" dt="2024-08-29T01:12:31.234" v="15216" actId="1076"/>
          <ac:picMkLst>
            <pc:docMk/>
            <pc:sldMk cId="3259169005" sldId="294"/>
            <ac:picMk id="27" creationId="{C6BCCEE5-4CC9-7983-FE76-A38AE561EDDB}"/>
          </ac:picMkLst>
        </pc:picChg>
        <pc:picChg chg="add mod">
          <ac:chgData name="Jakob Frabosilio" userId="a4cd8985-fec4-40e2-9b04-4113e322c883" providerId="ADAL" clId="{5B4C1A71-96B2-45E0-9079-62D3F1133F72}" dt="2024-08-29T01:13:35.584" v="15226" actId="1076"/>
          <ac:picMkLst>
            <pc:docMk/>
            <pc:sldMk cId="3259169005" sldId="294"/>
            <ac:picMk id="29" creationId="{EA1E9EBF-6054-AFC0-8DFB-660944505CAB}"/>
          </ac:picMkLst>
        </pc:picChg>
        <pc:picChg chg="del">
          <ac:chgData name="Jakob Frabosilio" userId="a4cd8985-fec4-40e2-9b04-4113e322c883" providerId="ADAL" clId="{5B4C1A71-96B2-45E0-9079-62D3F1133F72}" dt="2024-08-29T01:10:59.838" v="15161" actId="478"/>
          <ac:picMkLst>
            <pc:docMk/>
            <pc:sldMk cId="3259169005" sldId="294"/>
            <ac:picMk id="31" creationId="{A23EDC04-F8CA-04EA-5780-416076180452}"/>
          </ac:picMkLst>
        </pc:picChg>
        <pc:picChg chg="add mod">
          <ac:chgData name="Jakob Frabosilio" userId="a4cd8985-fec4-40e2-9b04-4113e322c883" providerId="ADAL" clId="{5B4C1A71-96B2-45E0-9079-62D3F1133F72}" dt="2024-08-29T01:12:31.234" v="15216" actId="1076"/>
          <ac:picMkLst>
            <pc:docMk/>
            <pc:sldMk cId="3259169005" sldId="294"/>
            <ac:picMk id="32" creationId="{FC9A5E83-486B-B494-42DE-7C05547D72F5}"/>
          </ac:picMkLst>
        </pc:picChg>
        <pc:picChg chg="add mod modCrop">
          <ac:chgData name="Jakob Frabosilio" userId="a4cd8985-fec4-40e2-9b04-4113e322c883" providerId="ADAL" clId="{5B4C1A71-96B2-45E0-9079-62D3F1133F72}" dt="2024-08-29T01:14:27.921" v="15248" actId="1076"/>
          <ac:picMkLst>
            <pc:docMk/>
            <pc:sldMk cId="3259169005" sldId="294"/>
            <ac:picMk id="34" creationId="{5F1EE4A4-0B0D-00ED-8EF6-AAF4445199C9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50:00.454" v="29170" actId="207"/>
        <pc:sldMkLst>
          <pc:docMk/>
          <pc:sldMk cId="335547478" sldId="295"/>
        </pc:sldMkLst>
        <pc:spChg chg="mod">
          <ac:chgData name="Jakob Frabosilio" userId="a4cd8985-fec4-40e2-9b04-4113e322c883" providerId="ADAL" clId="{5B4C1A71-96B2-45E0-9079-62D3F1133F72}" dt="2024-08-29T01:14:39.230" v="15274" actId="20577"/>
          <ac:spMkLst>
            <pc:docMk/>
            <pc:sldMk cId="335547478" sldId="295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1:21:15.771" v="15807" actId="20577"/>
          <ac:spMkLst>
            <pc:docMk/>
            <pc:sldMk cId="335547478" sldId="295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9:55.435" v="29169" actId="207"/>
          <ac:spMkLst>
            <pc:docMk/>
            <pc:sldMk cId="335547478" sldId="295"/>
            <ac:spMk id="30" creationId="{F3BFDA02-0440-A8B9-5858-73BE12345FFB}"/>
          </ac:spMkLst>
        </pc:spChg>
        <pc:spChg chg="add mod">
          <ac:chgData name="Jakob Frabosilio" userId="a4cd8985-fec4-40e2-9b04-4113e322c883" providerId="ADAL" clId="{5B4C1A71-96B2-45E0-9079-62D3F1133F72}" dt="2024-08-29T07:49:55.435" v="29169" actId="207"/>
          <ac:spMkLst>
            <pc:docMk/>
            <pc:sldMk cId="335547478" sldId="295"/>
            <ac:spMk id="32" creationId="{7FB349EA-F2B0-4F64-A401-9C92FB609F14}"/>
          </ac:spMkLst>
        </pc:spChg>
        <pc:spChg chg="add mod">
          <ac:chgData name="Jakob Frabosilio" userId="a4cd8985-fec4-40e2-9b04-4113e322c883" providerId="ADAL" clId="{5B4C1A71-96B2-45E0-9079-62D3F1133F72}" dt="2024-08-29T07:49:55.435" v="29169" actId="207"/>
          <ac:spMkLst>
            <pc:docMk/>
            <pc:sldMk cId="335547478" sldId="295"/>
            <ac:spMk id="33" creationId="{F63CC3E0-EA17-33DB-B5DC-81CC3402D220}"/>
          </ac:spMkLst>
        </pc:spChg>
        <pc:spChg chg="add mod">
          <ac:chgData name="Jakob Frabosilio" userId="a4cd8985-fec4-40e2-9b04-4113e322c883" providerId="ADAL" clId="{5B4C1A71-96B2-45E0-9079-62D3F1133F72}" dt="2024-08-29T07:49:55.435" v="29169" actId="207"/>
          <ac:spMkLst>
            <pc:docMk/>
            <pc:sldMk cId="335547478" sldId="295"/>
            <ac:spMk id="34" creationId="{011AC0C8-BFF1-97CF-A717-92851317D17F}"/>
          </ac:spMkLst>
        </pc:spChg>
        <pc:spChg chg="add mod">
          <ac:chgData name="Jakob Frabosilio" userId="a4cd8985-fec4-40e2-9b04-4113e322c883" providerId="ADAL" clId="{5B4C1A71-96B2-45E0-9079-62D3F1133F72}" dt="2024-08-29T07:49:55.435" v="29169" actId="207"/>
          <ac:spMkLst>
            <pc:docMk/>
            <pc:sldMk cId="335547478" sldId="295"/>
            <ac:spMk id="35" creationId="{971D87DA-9236-025E-03F8-64AF06D6B9DB}"/>
          </ac:spMkLst>
        </pc:spChg>
        <pc:spChg chg="add mod">
          <ac:chgData name="Jakob Frabosilio" userId="a4cd8985-fec4-40e2-9b04-4113e322c883" providerId="ADAL" clId="{5B4C1A71-96B2-45E0-9079-62D3F1133F72}" dt="2024-08-29T07:49:55.435" v="29169" actId="207"/>
          <ac:spMkLst>
            <pc:docMk/>
            <pc:sldMk cId="335547478" sldId="295"/>
            <ac:spMk id="36" creationId="{672FC803-A5E7-93AB-4C2A-C1F83B3B2A16}"/>
          </ac:spMkLst>
        </pc:spChg>
        <pc:spChg chg="add mod">
          <ac:chgData name="Jakob Frabosilio" userId="a4cd8985-fec4-40e2-9b04-4113e322c883" providerId="ADAL" clId="{5B4C1A71-96B2-45E0-9079-62D3F1133F72}" dt="2024-08-29T07:49:55.435" v="29169" actId="207"/>
          <ac:spMkLst>
            <pc:docMk/>
            <pc:sldMk cId="335547478" sldId="295"/>
            <ac:spMk id="37" creationId="{3C637EB0-297A-F063-9AE8-57289EF95506}"/>
          </ac:spMkLst>
        </pc:spChg>
        <pc:spChg chg="add mod">
          <ac:chgData name="Jakob Frabosilio" userId="a4cd8985-fec4-40e2-9b04-4113e322c883" providerId="ADAL" clId="{5B4C1A71-96B2-45E0-9079-62D3F1133F72}" dt="2024-08-29T07:50:00.454" v="29170" actId="207"/>
          <ac:spMkLst>
            <pc:docMk/>
            <pc:sldMk cId="335547478" sldId="295"/>
            <ac:spMk id="38" creationId="{53265210-BA87-1184-4156-134920DC53E7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39" creationId="{4474A180-0669-5E65-F59C-AD50AA57E5F8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40" creationId="{9B1B541B-8861-C62F-BAD0-AA1AF557DC0A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41" creationId="{E6FBD309-9718-B795-F0AA-B0749AB6C31A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42" creationId="{4BC0AFF9-1BE2-DA95-27F0-CE7AC5888A8D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43" creationId="{24A5B3EB-9D53-E776-7725-BD3EBFBED927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44" creationId="{9248AFFB-E3F7-5660-3525-7EDBCF727359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45" creationId="{C86B7B38-6CAE-3F5C-4C35-E6F87F5AACB6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46" creationId="{5104D99A-696B-D35F-7BCF-2454FA2941D6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47" creationId="{ABFF93C0-A959-D703-AC73-C52D69EA026E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48" creationId="{96E27094-FE70-F153-52A9-10383CDA401A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49" creationId="{63342722-586B-B502-8A9C-45A3CC176CF1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50" creationId="{D17BB3A9-1326-A7A9-B504-DA204C195116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51" creationId="{84C9DE64-C0A3-13DE-8562-D5056E5846AD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52" creationId="{D9F569E2-E56F-150B-01B3-C5E99BE3C505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53" creationId="{8E97C85D-0719-9E8A-6DB4-5F44C28D4BDD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54" creationId="{FEBAA5B1-9E05-8EE2-876C-1B0746E6C7BF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55" creationId="{05AD5CB8-3247-EE59-6997-2EEAE8E749F3}"/>
          </ac:spMkLst>
        </pc:spChg>
        <pc:picChg chg="del">
          <ac:chgData name="Jakob Frabosilio" userId="a4cd8985-fec4-40e2-9b04-4113e322c883" providerId="ADAL" clId="{5B4C1A71-96B2-45E0-9079-62D3F1133F72}" dt="2024-08-29T01:15:39.486" v="15276" actId="478"/>
          <ac:picMkLst>
            <pc:docMk/>
            <pc:sldMk cId="335547478" sldId="295"/>
            <ac:picMk id="6" creationId="{23058A1C-BBD2-4F10-BBA1-75D54617B741}"/>
          </ac:picMkLst>
        </pc:picChg>
        <pc:picChg chg="add mod">
          <ac:chgData name="Jakob Frabosilio" userId="a4cd8985-fec4-40e2-9b04-4113e322c883" providerId="ADAL" clId="{5B4C1A71-96B2-45E0-9079-62D3F1133F72}" dt="2024-08-29T01:20:36.710" v="15709" actId="1038"/>
          <ac:picMkLst>
            <pc:docMk/>
            <pc:sldMk cId="335547478" sldId="295"/>
            <ac:picMk id="27" creationId="{7F7519DD-407A-AEC4-1CD7-4376EF70AED7}"/>
          </ac:picMkLst>
        </pc:picChg>
        <pc:picChg chg="add mod">
          <ac:chgData name="Jakob Frabosilio" userId="a4cd8985-fec4-40e2-9b04-4113e322c883" providerId="ADAL" clId="{5B4C1A71-96B2-45E0-9079-62D3F1133F72}" dt="2024-08-29T01:20:36.710" v="15709" actId="1038"/>
          <ac:picMkLst>
            <pc:docMk/>
            <pc:sldMk cId="335547478" sldId="295"/>
            <ac:picMk id="29" creationId="{FED92491-EC4C-2A54-3F51-3ED0DF7BFF89}"/>
          </ac:picMkLst>
        </pc:picChg>
        <pc:picChg chg="del">
          <ac:chgData name="Jakob Frabosilio" userId="a4cd8985-fec4-40e2-9b04-4113e322c883" providerId="ADAL" clId="{5B4C1A71-96B2-45E0-9079-62D3F1133F72}" dt="2024-08-29T01:15:39.079" v="15275" actId="478"/>
          <ac:picMkLst>
            <pc:docMk/>
            <pc:sldMk cId="335547478" sldId="295"/>
            <ac:picMk id="31" creationId="{A23EDC04-F8CA-04EA-5780-416076180452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9:47.472" v="29168" actId="207"/>
        <pc:sldMkLst>
          <pc:docMk/>
          <pc:sldMk cId="3015915502" sldId="296"/>
        </pc:sldMkLst>
        <pc:spChg chg="mod">
          <ac:chgData name="Jakob Frabosilio" userId="a4cd8985-fec4-40e2-9b04-4113e322c883" providerId="ADAL" clId="{5B4C1A71-96B2-45E0-9079-62D3F1133F72}" dt="2024-08-29T01:21:43.577" v="15828" actId="20577"/>
          <ac:spMkLst>
            <pc:docMk/>
            <pc:sldMk cId="3015915502" sldId="296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1:27:53.142" v="16493" actId="20577"/>
          <ac:spMkLst>
            <pc:docMk/>
            <pc:sldMk cId="3015915502" sldId="296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9:47.472" v="29168" actId="207"/>
          <ac:spMkLst>
            <pc:docMk/>
            <pc:sldMk cId="3015915502" sldId="296"/>
            <ac:spMk id="30" creationId="{A02309D6-B094-B751-122B-6543095F9DB2}"/>
          </ac:spMkLst>
        </pc:spChg>
        <pc:spChg chg="add mod">
          <ac:chgData name="Jakob Frabosilio" userId="a4cd8985-fec4-40e2-9b04-4113e322c883" providerId="ADAL" clId="{5B4C1A71-96B2-45E0-9079-62D3F1133F72}" dt="2024-08-29T07:49:47.472" v="29168" actId="207"/>
          <ac:spMkLst>
            <pc:docMk/>
            <pc:sldMk cId="3015915502" sldId="296"/>
            <ac:spMk id="31" creationId="{55D3B5B3-C5DD-CDBC-4B71-6F7195264013}"/>
          </ac:spMkLst>
        </pc:spChg>
        <pc:spChg chg="add mod">
          <ac:chgData name="Jakob Frabosilio" userId="a4cd8985-fec4-40e2-9b04-4113e322c883" providerId="ADAL" clId="{5B4C1A71-96B2-45E0-9079-62D3F1133F72}" dt="2024-08-29T07:49:47.472" v="29168" actId="207"/>
          <ac:spMkLst>
            <pc:docMk/>
            <pc:sldMk cId="3015915502" sldId="296"/>
            <ac:spMk id="32" creationId="{5877EEA1-4298-A228-9C2E-ABF822B31AAB}"/>
          </ac:spMkLst>
        </pc:spChg>
        <pc:spChg chg="add mod">
          <ac:chgData name="Jakob Frabosilio" userId="a4cd8985-fec4-40e2-9b04-4113e322c883" providerId="ADAL" clId="{5B4C1A71-96B2-45E0-9079-62D3F1133F72}" dt="2024-08-29T07:49:47.472" v="29168" actId="207"/>
          <ac:spMkLst>
            <pc:docMk/>
            <pc:sldMk cId="3015915502" sldId="296"/>
            <ac:spMk id="33" creationId="{11C7F334-A82D-15D4-8B8C-4A2387109A39}"/>
          </ac:spMkLst>
        </pc:spChg>
        <pc:spChg chg="add mod">
          <ac:chgData name="Jakob Frabosilio" userId="a4cd8985-fec4-40e2-9b04-4113e322c883" providerId="ADAL" clId="{5B4C1A71-96B2-45E0-9079-62D3F1133F72}" dt="2024-08-29T07:49:47.472" v="29168" actId="207"/>
          <ac:spMkLst>
            <pc:docMk/>
            <pc:sldMk cId="3015915502" sldId="296"/>
            <ac:spMk id="34" creationId="{61A831BA-6200-EC40-0B45-0DE4829D034E}"/>
          </ac:spMkLst>
        </pc:spChg>
        <pc:spChg chg="add mod">
          <ac:chgData name="Jakob Frabosilio" userId="a4cd8985-fec4-40e2-9b04-4113e322c883" providerId="ADAL" clId="{5B4C1A71-96B2-45E0-9079-62D3F1133F72}" dt="2024-08-29T07:49:47.472" v="29168" actId="207"/>
          <ac:spMkLst>
            <pc:docMk/>
            <pc:sldMk cId="3015915502" sldId="296"/>
            <ac:spMk id="35" creationId="{EB3D815B-0741-5EFA-48E7-82DC72C7FF23}"/>
          </ac:spMkLst>
        </pc:spChg>
        <pc:spChg chg="add mod">
          <ac:chgData name="Jakob Frabosilio" userId="a4cd8985-fec4-40e2-9b04-4113e322c883" providerId="ADAL" clId="{5B4C1A71-96B2-45E0-9079-62D3F1133F72}" dt="2024-08-29T07:49:47.472" v="29168" actId="207"/>
          <ac:spMkLst>
            <pc:docMk/>
            <pc:sldMk cId="3015915502" sldId="296"/>
            <ac:spMk id="36" creationId="{FB25A5BE-9903-B9E7-5DDF-80CE0DDE7439}"/>
          </ac:spMkLst>
        </pc:spChg>
        <pc:spChg chg="add mod">
          <ac:chgData name="Jakob Frabosilio" userId="a4cd8985-fec4-40e2-9b04-4113e322c883" providerId="ADAL" clId="{5B4C1A71-96B2-45E0-9079-62D3F1133F72}" dt="2024-08-29T07:49:47.472" v="29168" actId="207"/>
          <ac:spMkLst>
            <pc:docMk/>
            <pc:sldMk cId="3015915502" sldId="296"/>
            <ac:spMk id="37" creationId="{FE9D57B9-D68D-AC5B-CE39-25B4A8DFE985}"/>
          </ac:spMkLst>
        </pc:spChg>
        <pc:spChg chg="add mod">
          <ac:chgData name="Jakob Frabosilio" userId="a4cd8985-fec4-40e2-9b04-4113e322c883" providerId="ADAL" clId="{5B4C1A71-96B2-45E0-9079-62D3F1133F72}" dt="2024-08-29T07:49:47.472" v="29168" actId="207"/>
          <ac:spMkLst>
            <pc:docMk/>
            <pc:sldMk cId="3015915502" sldId="296"/>
            <ac:spMk id="38" creationId="{B47A0E96-6E7B-E4E4-0A6E-BA82682F6DA1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39" creationId="{D78019CA-A585-1FC3-E70F-80FD60F6A7FE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40" creationId="{92922AA5-C32A-12E3-44C7-358C846CF58A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41" creationId="{F2A368DD-8BE8-E7C5-93B8-40A7A470E35B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42" creationId="{1D8150C5-FE96-4892-0C9A-1940324E10DD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43" creationId="{2BBA9317-16E7-60A3-C4C5-CBD093554C29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44" creationId="{7F5366E0-2374-A6E3-3AA0-8B7F7E72C82A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45" creationId="{734372AE-44D7-37B5-4FC5-9B6A26293A13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46" creationId="{0BE42FCC-3FD0-DCF4-2D56-240D7BD7D3F0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47" creationId="{4BA0E428-2FEB-BF72-CE3B-53B21B46E88B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48" creationId="{F2647F4D-99C4-4908-5B14-066B7AD92F89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49" creationId="{1D9DE775-6F3C-2F54-72CE-146E6C060A6F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50" creationId="{7A5DFC71-B094-D455-3BAC-A112594DBE67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51" creationId="{87C25954-6F59-3B99-DE92-ACC80900EDEC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52" creationId="{94E3E0C7-DA5F-44FE-FE30-A9AF9D83CDE7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53" creationId="{F9808A9D-926F-3452-1880-19AC5F6D3E1E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54" creationId="{0CBC2394-2CC0-4DC8-C129-2FBDE1179C50}"/>
          </ac:spMkLst>
        </pc:spChg>
        <pc:picChg chg="add mod">
          <ac:chgData name="Jakob Frabosilio" userId="a4cd8985-fec4-40e2-9b04-4113e322c883" providerId="ADAL" clId="{5B4C1A71-96B2-45E0-9079-62D3F1133F72}" dt="2024-08-29T01:28:38.642" v="16503" actId="1076"/>
          <ac:picMkLst>
            <pc:docMk/>
            <pc:sldMk cId="3015915502" sldId="296"/>
            <ac:picMk id="6" creationId="{BD2DABAF-8EB5-016F-C703-3B6FAADFBF8A}"/>
          </ac:picMkLst>
        </pc:picChg>
        <pc:picChg chg="del">
          <ac:chgData name="Jakob Frabosilio" userId="a4cd8985-fec4-40e2-9b04-4113e322c883" providerId="ADAL" clId="{5B4C1A71-96B2-45E0-9079-62D3F1133F72}" dt="2024-08-29T01:21:45.096" v="15829" actId="478"/>
          <ac:picMkLst>
            <pc:docMk/>
            <pc:sldMk cId="3015915502" sldId="296"/>
            <ac:picMk id="28" creationId="{B82A65E5-6E13-1B46-006D-D75656AEB365}"/>
          </ac:picMkLst>
        </pc:picChg>
        <pc:picChg chg="add mod">
          <ac:chgData name="Jakob Frabosilio" userId="a4cd8985-fec4-40e2-9b04-4113e322c883" providerId="ADAL" clId="{5B4C1A71-96B2-45E0-9079-62D3F1133F72}" dt="2024-08-29T01:28:23.802" v="16501" actId="1076"/>
          <ac:picMkLst>
            <pc:docMk/>
            <pc:sldMk cId="3015915502" sldId="296"/>
            <ac:picMk id="29" creationId="{37CDB6E4-8D5A-8AD3-8E4E-A84E823698A2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9:37.344" v="29167" actId="207"/>
        <pc:sldMkLst>
          <pc:docMk/>
          <pc:sldMk cId="1606981619" sldId="297"/>
        </pc:sldMkLst>
        <pc:spChg chg="mod">
          <ac:chgData name="Jakob Frabosilio" userId="a4cd8985-fec4-40e2-9b04-4113e322c883" providerId="ADAL" clId="{5B4C1A71-96B2-45E0-9079-62D3F1133F72}" dt="2024-08-29T01:29:08.502" v="16555" actId="20577"/>
          <ac:spMkLst>
            <pc:docMk/>
            <pc:sldMk cId="1606981619" sldId="297"/>
            <ac:spMk id="2" creationId="{BD8DF136-FAEF-341F-DF9C-0EA6E6175714}"/>
          </ac:spMkLst>
        </pc:spChg>
        <pc:spChg chg="add del mod">
          <ac:chgData name="Jakob Frabosilio" userId="a4cd8985-fec4-40e2-9b04-4113e322c883" providerId="ADAL" clId="{5B4C1A71-96B2-45E0-9079-62D3F1133F72}" dt="2024-08-29T01:34:34.308" v="17178" actId="20577"/>
          <ac:spMkLst>
            <pc:docMk/>
            <pc:sldMk cId="1606981619" sldId="297"/>
            <ac:spMk id="3" creationId="{2C1C36DD-D8A2-FAF2-8C8D-DF7F74487063}"/>
          </ac:spMkLst>
        </pc:spChg>
        <pc:spChg chg="add del mod">
          <ac:chgData name="Jakob Frabosilio" userId="a4cd8985-fec4-40e2-9b04-4113e322c883" providerId="ADAL" clId="{5B4C1A71-96B2-45E0-9079-62D3F1133F72}" dt="2024-08-29T01:28:52.746" v="16506" actId="478"/>
          <ac:spMkLst>
            <pc:docMk/>
            <pc:sldMk cId="1606981619" sldId="297"/>
            <ac:spMk id="6" creationId="{14045E85-876A-69F3-B272-D7DA6F97BE4E}"/>
          </ac:spMkLst>
        </pc:spChg>
        <pc:spChg chg="add mod">
          <ac:chgData name="Jakob Frabosilio" userId="a4cd8985-fec4-40e2-9b04-4113e322c883" providerId="ADAL" clId="{5B4C1A71-96B2-45E0-9079-62D3F1133F72}" dt="2024-08-29T07:49:37.344" v="29167" actId="207"/>
          <ac:spMkLst>
            <pc:docMk/>
            <pc:sldMk cId="1606981619" sldId="297"/>
            <ac:spMk id="31" creationId="{357B23D9-7FD3-5874-4CF7-3F7602FE21C9}"/>
          </ac:spMkLst>
        </pc:spChg>
        <pc:spChg chg="add mod">
          <ac:chgData name="Jakob Frabosilio" userId="a4cd8985-fec4-40e2-9b04-4113e322c883" providerId="ADAL" clId="{5B4C1A71-96B2-45E0-9079-62D3F1133F72}" dt="2024-08-29T07:49:37.344" v="29167" actId="207"/>
          <ac:spMkLst>
            <pc:docMk/>
            <pc:sldMk cId="1606981619" sldId="297"/>
            <ac:spMk id="33" creationId="{AF5C72AA-CE49-FB58-EEA3-617220760837}"/>
          </ac:spMkLst>
        </pc:spChg>
        <pc:spChg chg="add mod">
          <ac:chgData name="Jakob Frabosilio" userId="a4cd8985-fec4-40e2-9b04-4113e322c883" providerId="ADAL" clId="{5B4C1A71-96B2-45E0-9079-62D3F1133F72}" dt="2024-08-29T07:49:37.344" v="29167" actId="207"/>
          <ac:spMkLst>
            <pc:docMk/>
            <pc:sldMk cId="1606981619" sldId="297"/>
            <ac:spMk id="35" creationId="{4AE8E3DD-3349-73D6-8CCD-4A415D3DA315}"/>
          </ac:spMkLst>
        </pc:spChg>
        <pc:spChg chg="add mod">
          <ac:chgData name="Jakob Frabosilio" userId="a4cd8985-fec4-40e2-9b04-4113e322c883" providerId="ADAL" clId="{5B4C1A71-96B2-45E0-9079-62D3F1133F72}" dt="2024-08-29T07:49:37.344" v="29167" actId="207"/>
          <ac:spMkLst>
            <pc:docMk/>
            <pc:sldMk cId="1606981619" sldId="297"/>
            <ac:spMk id="36" creationId="{40F9B109-929B-749F-48F0-922E515855E1}"/>
          </ac:spMkLst>
        </pc:spChg>
        <pc:spChg chg="add mod">
          <ac:chgData name="Jakob Frabosilio" userId="a4cd8985-fec4-40e2-9b04-4113e322c883" providerId="ADAL" clId="{5B4C1A71-96B2-45E0-9079-62D3F1133F72}" dt="2024-08-29T07:49:37.344" v="29167" actId="207"/>
          <ac:spMkLst>
            <pc:docMk/>
            <pc:sldMk cId="1606981619" sldId="297"/>
            <ac:spMk id="37" creationId="{EFF2C0E0-F7AC-AC5D-6139-F64FF7E49C1E}"/>
          </ac:spMkLst>
        </pc:spChg>
        <pc:spChg chg="add mod">
          <ac:chgData name="Jakob Frabosilio" userId="a4cd8985-fec4-40e2-9b04-4113e322c883" providerId="ADAL" clId="{5B4C1A71-96B2-45E0-9079-62D3F1133F72}" dt="2024-08-29T07:49:37.344" v="29167" actId="207"/>
          <ac:spMkLst>
            <pc:docMk/>
            <pc:sldMk cId="1606981619" sldId="297"/>
            <ac:spMk id="38" creationId="{3C2598A2-4857-E84B-F763-CE88DC5F2164}"/>
          </ac:spMkLst>
        </pc:spChg>
        <pc:spChg chg="add mod">
          <ac:chgData name="Jakob Frabosilio" userId="a4cd8985-fec4-40e2-9b04-4113e322c883" providerId="ADAL" clId="{5B4C1A71-96B2-45E0-9079-62D3F1133F72}" dt="2024-08-29T07:49:37.344" v="29167" actId="207"/>
          <ac:spMkLst>
            <pc:docMk/>
            <pc:sldMk cId="1606981619" sldId="297"/>
            <ac:spMk id="39" creationId="{35EEAC73-6BB8-A5A4-3FBC-0681C4CCEEC8}"/>
          </ac:spMkLst>
        </pc:spChg>
        <pc:spChg chg="add mod">
          <ac:chgData name="Jakob Frabosilio" userId="a4cd8985-fec4-40e2-9b04-4113e322c883" providerId="ADAL" clId="{5B4C1A71-96B2-45E0-9079-62D3F1133F72}" dt="2024-08-29T07:49:37.344" v="29167" actId="207"/>
          <ac:spMkLst>
            <pc:docMk/>
            <pc:sldMk cId="1606981619" sldId="297"/>
            <ac:spMk id="40" creationId="{B944E739-781E-B8B3-3665-11682EA3AC91}"/>
          </ac:spMkLst>
        </pc:spChg>
        <pc:spChg chg="add mod">
          <ac:chgData name="Jakob Frabosilio" userId="a4cd8985-fec4-40e2-9b04-4113e322c883" providerId="ADAL" clId="{5B4C1A71-96B2-45E0-9079-62D3F1133F72}" dt="2024-08-29T07:49:37.344" v="29167" actId="207"/>
          <ac:spMkLst>
            <pc:docMk/>
            <pc:sldMk cId="1606981619" sldId="297"/>
            <ac:spMk id="41" creationId="{8B141F0B-B222-3F83-0B01-C4F3EBF61905}"/>
          </ac:spMkLst>
        </pc:spChg>
        <pc:spChg chg="add mod">
          <ac:chgData name="Jakob Frabosilio" userId="a4cd8985-fec4-40e2-9b04-4113e322c883" providerId="ADAL" clId="{5B4C1A71-96B2-45E0-9079-62D3F1133F72}" dt="2024-08-29T07:49:37.344" v="29167" actId="207"/>
          <ac:spMkLst>
            <pc:docMk/>
            <pc:sldMk cId="1606981619" sldId="297"/>
            <ac:spMk id="42" creationId="{DD4CEA06-6F68-D8D7-4FCA-2EC00A7D5500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43" creationId="{16C0BA10-2D74-DFF3-CA45-43153B6074E4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44" creationId="{6D21CCA4-1939-89DB-9C23-678675B55FB9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45" creationId="{FFE0F3DA-1434-96A9-2FAF-789DFA047D19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46" creationId="{DE94AC2E-7295-0543-1EF7-27CB64069DA0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47" creationId="{4B9732A4-13E4-C57E-9564-A66B3F3BF10D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48" creationId="{082C7938-EA8F-54EC-5548-BC3C5EB93270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49" creationId="{F21342DC-A8E9-F984-7ED3-F658D980AF50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50" creationId="{6FDCA1FE-ED6F-BAFF-EC07-DCB35E2D8FF7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51" creationId="{74FA33D4-DA11-B5A2-F61F-C1E4E41E6FAA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52" creationId="{A1C03D13-C838-92C7-519C-84D6DF658AFD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53" creationId="{3D050504-846D-A703-1015-D103923377B2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54" creationId="{1095E5D5-A871-B545-C918-54C8D325E89F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55" creationId="{88BD11C6-0F28-9F5E-1671-48E112B2BE2B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56" creationId="{B5BA8D15-8211-37E9-3B70-387D83A7FF77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57" creationId="{500F4C48-8147-6D9D-1CEA-203BC5105798}"/>
          </ac:spMkLst>
        </pc:spChg>
        <pc:picChg chg="del">
          <ac:chgData name="Jakob Frabosilio" userId="a4cd8985-fec4-40e2-9b04-4113e322c883" providerId="ADAL" clId="{5B4C1A71-96B2-45E0-9079-62D3F1133F72}" dt="2024-08-29T01:28:54.399" v="16509" actId="478"/>
          <ac:picMkLst>
            <pc:docMk/>
            <pc:sldMk cId="1606981619" sldId="297"/>
            <ac:picMk id="27" creationId="{C6BCCEE5-4CC9-7983-FE76-A38AE561EDDB}"/>
          </ac:picMkLst>
        </pc:picChg>
        <pc:picChg chg="del">
          <ac:chgData name="Jakob Frabosilio" userId="a4cd8985-fec4-40e2-9b04-4113e322c883" providerId="ADAL" clId="{5B4C1A71-96B2-45E0-9079-62D3F1133F72}" dt="2024-08-29T01:28:54.761" v="16510" actId="478"/>
          <ac:picMkLst>
            <pc:docMk/>
            <pc:sldMk cId="1606981619" sldId="297"/>
            <ac:picMk id="29" creationId="{EA1E9EBF-6054-AFC0-8DFB-660944505CAB}"/>
          </ac:picMkLst>
        </pc:picChg>
        <pc:picChg chg="add mod">
          <ac:chgData name="Jakob Frabosilio" userId="a4cd8985-fec4-40e2-9b04-4113e322c883" providerId="ADAL" clId="{5B4C1A71-96B2-45E0-9079-62D3F1133F72}" dt="2024-08-29T01:34:11.702" v="17101" actId="1076"/>
          <ac:picMkLst>
            <pc:docMk/>
            <pc:sldMk cId="1606981619" sldId="297"/>
            <ac:picMk id="30" creationId="{E73DD02A-F94D-2954-601B-2E3D41A79B98}"/>
          </ac:picMkLst>
        </pc:picChg>
        <pc:picChg chg="del">
          <ac:chgData name="Jakob Frabosilio" userId="a4cd8985-fec4-40e2-9b04-4113e322c883" providerId="ADAL" clId="{5B4C1A71-96B2-45E0-9079-62D3F1133F72}" dt="2024-08-29T01:28:54.061" v="16508" actId="478"/>
          <ac:picMkLst>
            <pc:docMk/>
            <pc:sldMk cId="1606981619" sldId="297"/>
            <ac:picMk id="32" creationId="{FC9A5E83-486B-B494-42DE-7C05547D72F5}"/>
          </ac:picMkLst>
        </pc:picChg>
        <pc:picChg chg="del">
          <ac:chgData name="Jakob Frabosilio" userId="a4cd8985-fec4-40e2-9b04-4113e322c883" providerId="ADAL" clId="{5B4C1A71-96B2-45E0-9079-62D3F1133F72}" dt="2024-08-29T01:28:53.658" v="16507" actId="478"/>
          <ac:picMkLst>
            <pc:docMk/>
            <pc:sldMk cId="1606981619" sldId="297"/>
            <ac:picMk id="34" creationId="{5F1EE4A4-0B0D-00ED-8EF6-AAF4445199C9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9:32.709" v="29166" actId="207"/>
        <pc:sldMkLst>
          <pc:docMk/>
          <pc:sldMk cId="199610411" sldId="298"/>
        </pc:sldMkLst>
        <pc:spChg chg="mod">
          <ac:chgData name="Jakob Frabosilio" userId="a4cd8985-fec4-40e2-9b04-4113e322c883" providerId="ADAL" clId="{5B4C1A71-96B2-45E0-9079-62D3F1133F72}" dt="2024-08-29T01:40:22.592" v="17206" actId="20577"/>
          <ac:spMkLst>
            <pc:docMk/>
            <pc:sldMk cId="199610411" sldId="298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6:14:52.122" v="21166" actId="20577"/>
          <ac:spMkLst>
            <pc:docMk/>
            <pc:sldMk cId="199610411" sldId="298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9:32.709" v="29166" actId="207"/>
          <ac:spMkLst>
            <pc:docMk/>
            <pc:sldMk cId="199610411" sldId="298"/>
            <ac:spMk id="5" creationId="{A7E730FB-596B-2AB5-B7E9-201D36F31861}"/>
          </ac:spMkLst>
        </pc:spChg>
        <pc:spChg chg="add mod">
          <ac:chgData name="Jakob Frabosilio" userId="a4cd8985-fec4-40e2-9b04-4113e322c883" providerId="ADAL" clId="{5B4C1A71-96B2-45E0-9079-62D3F1133F72}" dt="2024-08-29T07:49:32.709" v="29166" actId="207"/>
          <ac:spMkLst>
            <pc:docMk/>
            <pc:sldMk cId="199610411" sldId="298"/>
            <ac:spMk id="6" creationId="{813417DD-35C6-C876-6805-6C5B4B8A30AE}"/>
          </ac:spMkLst>
        </pc:spChg>
        <pc:spChg chg="add mod">
          <ac:chgData name="Jakob Frabosilio" userId="a4cd8985-fec4-40e2-9b04-4113e322c883" providerId="ADAL" clId="{5B4C1A71-96B2-45E0-9079-62D3F1133F72}" dt="2024-08-29T07:49:32.709" v="29166" actId="207"/>
          <ac:spMkLst>
            <pc:docMk/>
            <pc:sldMk cId="199610411" sldId="298"/>
            <ac:spMk id="28" creationId="{F8D83054-0E70-EA45-87D4-A1E5A3B2CDC2}"/>
          </ac:spMkLst>
        </pc:spChg>
        <pc:spChg chg="add mod">
          <ac:chgData name="Jakob Frabosilio" userId="a4cd8985-fec4-40e2-9b04-4113e322c883" providerId="ADAL" clId="{5B4C1A71-96B2-45E0-9079-62D3F1133F72}" dt="2024-08-29T07:49:32.709" v="29166" actId="207"/>
          <ac:spMkLst>
            <pc:docMk/>
            <pc:sldMk cId="199610411" sldId="298"/>
            <ac:spMk id="30" creationId="{4B9A1F18-8284-93C4-85CD-B51EBC5EE0C5}"/>
          </ac:spMkLst>
        </pc:spChg>
        <pc:spChg chg="add mod">
          <ac:chgData name="Jakob Frabosilio" userId="a4cd8985-fec4-40e2-9b04-4113e322c883" providerId="ADAL" clId="{5B4C1A71-96B2-45E0-9079-62D3F1133F72}" dt="2024-08-29T07:49:32.709" v="29166" actId="207"/>
          <ac:spMkLst>
            <pc:docMk/>
            <pc:sldMk cId="199610411" sldId="298"/>
            <ac:spMk id="31" creationId="{F45E7A53-142E-B90D-D54D-5A01A78C1A17}"/>
          </ac:spMkLst>
        </pc:spChg>
        <pc:spChg chg="add mod">
          <ac:chgData name="Jakob Frabosilio" userId="a4cd8985-fec4-40e2-9b04-4113e322c883" providerId="ADAL" clId="{5B4C1A71-96B2-45E0-9079-62D3F1133F72}" dt="2024-08-29T07:49:32.709" v="29166" actId="207"/>
          <ac:spMkLst>
            <pc:docMk/>
            <pc:sldMk cId="199610411" sldId="298"/>
            <ac:spMk id="32" creationId="{F8D82B6A-3093-FFA4-28CC-8DDA2011EACD}"/>
          </ac:spMkLst>
        </pc:spChg>
        <pc:spChg chg="add mod">
          <ac:chgData name="Jakob Frabosilio" userId="a4cd8985-fec4-40e2-9b04-4113e322c883" providerId="ADAL" clId="{5B4C1A71-96B2-45E0-9079-62D3F1133F72}" dt="2024-08-29T07:49:32.709" v="29166" actId="207"/>
          <ac:spMkLst>
            <pc:docMk/>
            <pc:sldMk cId="199610411" sldId="298"/>
            <ac:spMk id="33" creationId="{0881A838-D88F-557E-B701-1663A57A8362}"/>
          </ac:spMkLst>
        </pc:spChg>
        <pc:spChg chg="add mod">
          <ac:chgData name="Jakob Frabosilio" userId="a4cd8985-fec4-40e2-9b04-4113e322c883" providerId="ADAL" clId="{5B4C1A71-96B2-45E0-9079-62D3F1133F72}" dt="2024-08-29T07:49:32.709" v="29166" actId="207"/>
          <ac:spMkLst>
            <pc:docMk/>
            <pc:sldMk cId="199610411" sldId="298"/>
            <ac:spMk id="34" creationId="{EA7B5978-7687-B789-7F70-B60FE96314FB}"/>
          </ac:spMkLst>
        </pc:spChg>
        <pc:spChg chg="add mod">
          <ac:chgData name="Jakob Frabosilio" userId="a4cd8985-fec4-40e2-9b04-4113e322c883" providerId="ADAL" clId="{5B4C1A71-96B2-45E0-9079-62D3F1133F72}" dt="2024-08-29T07:49:32.709" v="29166" actId="207"/>
          <ac:spMkLst>
            <pc:docMk/>
            <pc:sldMk cId="199610411" sldId="298"/>
            <ac:spMk id="35" creationId="{0D56BCD4-EFD4-4115-AA94-F9BE56DF9491}"/>
          </ac:spMkLst>
        </pc:spChg>
        <pc:spChg chg="add mod">
          <ac:chgData name="Jakob Frabosilio" userId="a4cd8985-fec4-40e2-9b04-4113e322c883" providerId="ADAL" clId="{5B4C1A71-96B2-45E0-9079-62D3F1133F72}" dt="2024-08-29T07:49:32.709" v="29166" actId="207"/>
          <ac:spMkLst>
            <pc:docMk/>
            <pc:sldMk cId="199610411" sldId="298"/>
            <ac:spMk id="36" creationId="{6809084E-1E88-A546-1704-B77CF5F34F75}"/>
          </ac:spMkLst>
        </pc:spChg>
        <pc:spChg chg="add mod">
          <ac:chgData name="Jakob Frabosilio" userId="a4cd8985-fec4-40e2-9b04-4113e322c883" providerId="ADAL" clId="{5B4C1A71-96B2-45E0-9079-62D3F1133F72}" dt="2024-08-29T07:49:32.709" v="29166" actId="207"/>
          <ac:spMkLst>
            <pc:docMk/>
            <pc:sldMk cId="199610411" sldId="298"/>
            <ac:spMk id="37" creationId="{C252B5A4-E1F3-1C60-86D9-2C5665215EA0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38" creationId="{C85FB85C-BF77-9172-3C03-092B124780AF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39" creationId="{7544B579-14B4-1B17-1DDC-5F0686679436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40" creationId="{9A323B5F-F25A-7310-54A0-6D7102CF0B1E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41" creationId="{4B27C093-5BB1-AC78-ACF3-103614465470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42" creationId="{FA60FAE4-1D52-4680-E35F-7E7B9B36961B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43" creationId="{6B49DE50-F99C-F4C8-9F95-95546D6BF391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44" creationId="{B5CC3E8E-99FD-BABB-2C33-BCED501DCACA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45" creationId="{CB71DFE1-FC25-EE93-D2CA-472A2320B3A5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46" creationId="{64392D9A-1D58-2417-3366-D5670ABABCEC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47" creationId="{E7F4ACB1-DF46-D641-F74B-507C53D969AA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48" creationId="{63383C13-451C-8F73-9B6C-F61A495B02DF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49" creationId="{77DE18AF-EC03-A199-CBDF-E0AA3953EFD4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50" creationId="{9E6AFBA7-7952-B556-54F3-A1DD419AC213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51" creationId="{8A356861-CE5A-169A-42EB-DC7348AB7FDF}"/>
          </ac:spMkLst>
        </pc:spChg>
        <pc:picChg chg="del">
          <ac:chgData name="Jakob Frabosilio" userId="a4cd8985-fec4-40e2-9b04-4113e322c883" providerId="ADAL" clId="{5B4C1A71-96B2-45E0-9079-62D3F1133F72}" dt="2024-08-29T01:40:53.348" v="17296" actId="478"/>
          <ac:picMkLst>
            <pc:docMk/>
            <pc:sldMk cId="199610411" sldId="298"/>
            <ac:picMk id="27" creationId="{7F7519DD-407A-AEC4-1CD7-4376EF70AED7}"/>
          </ac:picMkLst>
        </pc:picChg>
        <pc:picChg chg="del">
          <ac:chgData name="Jakob Frabosilio" userId="a4cd8985-fec4-40e2-9b04-4113e322c883" providerId="ADAL" clId="{5B4C1A71-96B2-45E0-9079-62D3F1133F72}" dt="2024-08-29T01:40:53.703" v="17297" actId="478"/>
          <ac:picMkLst>
            <pc:docMk/>
            <pc:sldMk cId="199610411" sldId="298"/>
            <ac:picMk id="29" creationId="{FED92491-EC4C-2A54-3F51-3ED0DF7BFF89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9:27.289" v="29165" actId="207"/>
        <pc:sldMkLst>
          <pc:docMk/>
          <pc:sldMk cId="2752774568" sldId="299"/>
        </pc:sldMkLst>
        <pc:spChg chg="mod">
          <ac:chgData name="Jakob Frabosilio" userId="a4cd8985-fec4-40e2-9b04-4113e322c883" providerId="ADAL" clId="{5B4C1A71-96B2-45E0-9079-62D3F1133F72}" dt="2024-08-29T01:45:54.946" v="18040" actId="20577"/>
          <ac:spMkLst>
            <pc:docMk/>
            <pc:sldMk cId="2752774568" sldId="299"/>
            <ac:spMk id="2" creationId="{BD8DF136-FAEF-341F-DF9C-0EA6E6175714}"/>
          </ac:spMkLst>
        </pc:spChg>
        <pc:spChg chg="del">
          <ac:chgData name="Jakob Frabosilio" userId="a4cd8985-fec4-40e2-9b04-4113e322c883" providerId="ADAL" clId="{5B4C1A71-96B2-45E0-9079-62D3F1133F72}" dt="2024-08-29T01:45:57.367" v="18041" actId="478"/>
          <ac:spMkLst>
            <pc:docMk/>
            <pc:sldMk cId="2752774568" sldId="299"/>
            <ac:spMk id="3" creationId="{2C1C36DD-D8A2-FAF2-8C8D-DF7F74487063}"/>
          </ac:spMkLst>
        </pc:spChg>
        <pc:spChg chg="add del mod">
          <ac:chgData name="Jakob Frabosilio" userId="a4cd8985-fec4-40e2-9b04-4113e322c883" providerId="ADAL" clId="{5B4C1A71-96B2-45E0-9079-62D3F1133F72}" dt="2024-08-29T01:47:24.929" v="18094" actId="478"/>
          <ac:spMkLst>
            <pc:docMk/>
            <pc:sldMk cId="2752774568" sldId="299"/>
            <ac:spMk id="6" creationId="{F457D319-4E73-5D62-8485-F57652D2C235}"/>
          </ac:spMkLst>
        </pc:spChg>
        <pc:spChg chg="add del mod">
          <ac:chgData name="Jakob Frabosilio" userId="a4cd8985-fec4-40e2-9b04-4113e322c883" providerId="ADAL" clId="{5B4C1A71-96B2-45E0-9079-62D3F1133F72}" dt="2024-08-29T01:47:27.622" v="18095" actId="478"/>
          <ac:spMkLst>
            <pc:docMk/>
            <pc:sldMk cId="2752774568" sldId="299"/>
            <ac:spMk id="32" creationId="{056F4EC7-1D27-89CB-3DB0-9D0F993D3F08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33" creationId="{699F717C-2F00-2B0A-9980-BFD6A60FDB09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34" creationId="{F8391643-AEB0-F6CB-CF98-D7B0AA15864F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35" creationId="{F53401E5-A856-4A53-B571-A7CB4F25A20D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36" creationId="{B5108FA9-F104-6B60-98F1-0F87D0C20FD0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37" creationId="{F8784C55-60B3-1F15-68F6-ADAD9231D867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38" creationId="{7BE543B3-2C49-7C28-00C3-927A130C58B6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39" creationId="{E990E8B2-FC6C-E1E0-5A3E-592932EE96BB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40" creationId="{3EB2A4B8-4479-D0B2-DA50-204D53B667CE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41" creationId="{F3972075-8EF6-E662-B3EE-1754DBD5BC65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42" creationId="{254C53FE-2287-F601-3473-A68483AAEB0F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43" creationId="{E539DBC9-97CF-3FDD-2F03-517EDFEF780B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44" creationId="{EE10F586-B035-3654-04D2-E0CAB06569ED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45" creationId="{3CC4AC67-BDBA-DBE0-2E8D-099EE10D0F1D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46" creationId="{8DD92A9F-9F4F-5BA8-C325-DF69F63A4204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47" creationId="{0DFCF530-249A-885C-A85B-58944DD788DF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48" creationId="{EB497F62-56D7-419C-7195-94FE4C39A414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49" creationId="{7476EABA-82F6-8C41-7499-AFD47196B75D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50" creationId="{7F370F02-36DA-16FC-E5FA-C5D2AD1A4A73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51" creationId="{B853195E-AA9E-8F9F-2460-5FCBDE88A2A3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52" creationId="{060B492E-2575-A2C5-E9EC-3FD43AB71A56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53" creationId="{49B6F4D8-C301-B406-54BF-B441F34274F6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54" creationId="{2D33166A-CD59-2DE0-1647-323DB5FA2BE4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55" creationId="{30FF3ECB-2747-B317-4E17-5D08AFD40576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56" creationId="{E43ED1BE-9323-E07B-869D-130F7B8BB112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57" creationId="{CFBD743F-0CE7-965C-E7E0-41F65468AF21}"/>
          </ac:spMkLst>
        </pc:spChg>
        <pc:picChg chg="add mod modCrop">
          <ac:chgData name="Jakob Frabosilio" userId="a4cd8985-fec4-40e2-9b04-4113e322c883" providerId="ADAL" clId="{5B4C1A71-96B2-45E0-9079-62D3F1133F72}" dt="2024-08-29T01:47:17.371" v="18092" actId="1035"/>
          <ac:picMkLst>
            <pc:docMk/>
            <pc:sldMk cId="2752774568" sldId="299"/>
            <ac:picMk id="28" creationId="{E7CC1FC7-2B24-2C79-5102-B08D6DCBB206}"/>
          </ac:picMkLst>
        </pc:picChg>
        <pc:picChg chg="add mod modCrop">
          <ac:chgData name="Jakob Frabosilio" userId="a4cd8985-fec4-40e2-9b04-4113e322c883" providerId="ADAL" clId="{5B4C1A71-96B2-45E0-9079-62D3F1133F72}" dt="2024-08-29T01:47:20.474" v="18093" actId="1076"/>
          <ac:picMkLst>
            <pc:docMk/>
            <pc:sldMk cId="2752774568" sldId="299"/>
            <ac:picMk id="30" creationId="{866ADAAB-79B7-434B-11E9-A31A3DC72A74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9:21.198" v="29164" actId="207"/>
        <pc:sldMkLst>
          <pc:docMk/>
          <pc:sldMk cId="141116467" sldId="300"/>
        </pc:sldMkLst>
        <pc:spChg chg="mod">
          <ac:chgData name="Jakob Frabosilio" userId="a4cd8985-fec4-40e2-9b04-4113e322c883" providerId="ADAL" clId="{5B4C1A71-96B2-45E0-9079-62D3F1133F72}" dt="2024-08-29T01:50:39.668" v="18231" actId="20577"/>
          <ac:spMkLst>
            <pc:docMk/>
            <pc:sldMk cId="141116467" sldId="300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2:01:30.742" v="19058" actId="20577"/>
          <ac:spMkLst>
            <pc:docMk/>
            <pc:sldMk cId="141116467" sldId="300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5" creationId="{F1EA87C2-ED4F-0CA6-DB98-A7DD20666336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6" creationId="{F72DEBCA-71E0-A044-D4C8-575AB11348B8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28" creationId="{18E3746B-4862-8A8E-684D-8F99D5064725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30" creationId="{D921E01B-2FFD-5381-1A51-D3FFFFCDB834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31" creationId="{F0B2C701-BA0A-CCCE-20A6-E299434ECA32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33" creationId="{9F0D6E6E-90C8-EF14-2009-75A177E148F3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35" creationId="{FD5290C3-F57C-6712-5A02-83DF4DDFF4FA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36" creationId="{FB794CE9-3BA9-C440-8B03-9C55E9F3AF99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37" creationId="{9287A653-7FD5-6E90-9DBE-2B223D5A4694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38" creationId="{112C99BC-61A0-2048-0D29-26617C28EB1E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39" creationId="{0210C985-712D-84B2-E127-2181DD97A4D5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40" creationId="{F3DB649A-1F49-DD47-AA3C-4940853AB7BB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41" creationId="{AF4BEE55-2F1B-5A00-76BD-310884228837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42" creationId="{5F6D46E3-3833-4564-D726-BEE8F2254500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43" creationId="{DD12DD36-16DD-915A-25F9-3BD3AC5EDD26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44" creationId="{513D5746-C038-F07E-86CE-BF06E2B7E5B9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45" creationId="{E0FB28C0-5961-F066-4CF8-0E29E71E137B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46" creationId="{08DADDF4-49D5-AA43-BA90-BDAE8D538126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47" creationId="{2D00B590-F88E-1EAF-BBC9-3E7948BF8BBF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48" creationId="{AD5100DF-596F-2788-AC29-0789B29ECE81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49" creationId="{5E93E5B2-DC05-8BB9-4ED5-3175A7F7775E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50" creationId="{5CFBA7C9-3412-4ECA-0323-A52FFFA76393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51" creationId="{0AA9FD2D-871F-6990-6961-F3AB046ED128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52" creationId="{A9AF0BC4-D444-03ED-CE22-C2FE041FDBA0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53" creationId="{5C496E86-823C-387B-A769-A9A10A11ED0D}"/>
          </ac:spMkLst>
        </pc:spChg>
        <pc:picChg chg="del">
          <ac:chgData name="Jakob Frabosilio" userId="a4cd8985-fec4-40e2-9b04-4113e322c883" providerId="ADAL" clId="{5B4C1A71-96B2-45E0-9079-62D3F1133F72}" dt="2024-08-29T01:50:41.842" v="18232" actId="478"/>
          <ac:picMkLst>
            <pc:docMk/>
            <pc:sldMk cId="141116467" sldId="300"/>
            <ac:picMk id="27" creationId="{C6BCCEE5-4CC9-7983-FE76-A38AE561EDDB}"/>
          </ac:picMkLst>
        </pc:picChg>
        <pc:picChg chg="del">
          <ac:chgData name="Jakob Frabosilio" userId="a4cd8985-fec4-40e2-9b04-4113e322c883" providerId="ADAL" clId="{5B4C1A71-96B2-45E0-9079-62D3F1133F72}" dt="2024-08-29T01:50:42.247" v="18233" actId="478"/>
          <ac:picMkLst>
            <pc:docMk/>
            <pc:sldMk cId="141116467" sldId="300"/>
            <ac:picMk id="29" creationId="{EA1E9EBF-6054-AFC0-8DFB-660944505CAB}"/>
          </ac:picMkLst>
        </pc:picChg>
        <pc:picChg chg="del">
          <ac:chgData name="Jakob Frabosilio" userId="a4cd8985-fec4-40e2-9b04-4113e322c883" providerId="ADAL" clId="{5B4C1A71-96B2-45E0-9079-62D3F1133F72}" dt="2024-08-29T01:50:42.634" v="18234" actId="478"/>
          <ac:picMkLst>
            <pc:docMk/>
            <pc:sldMk cId="141116467" sldId="300"/>
            <ac:picMk id="32" creationId="{FC9A5E83-486B-B494-42DE-7C05547D72F5}"/>
          </ac:picMkLst>
        </pc:picChg>
        <pc:picChg chg="del">
          <ac:chgData name="Jakob Frabosilio" userId="a4cd8985-fec4-40e2-9b04-4113e322c883" providerId="ADAL" clId="{5B4C1A71-96B2-45E0-9079-62D3F1133F72}" dt="2024-08-29T01:50:43.008" v="18235" actId="478"/>
          <ac:picMkLst>
            <pc:docMk/>
            <pc:sldMk cId="141116467" sldId="300"/>
            <ac:picMk id="34" creationId="{5F1EE4A4-0B0D-00ED-8EF6-AAF4445199C9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9:15.777" v="29163" actId="207"/>
        <pc:sldMkLst>
          <pc:docMk/>
          <pc:sldMk cId="703217546" sldId="301"/>
        </pc:sldMkLst>
        <pc:spChg chg="mod">
          <ac:chgData name="Jakob Frabosilio" userId="a4cd8985-fec4-40e2-9b04-4113e322c883" providerId="ADAL" clId="{5B4C1A71-96B2-45E0-9079-62D3F1133F72}" dt="2024-08-29T02:01:37.071" v="19066" actId="20577"/>
          <ac:spMkLst>
            <pc:docMk/>
            <pc:sldMk cId="703217546" sldId="301"/>
            <ac:spMk id="2" creationId="{BD8DF136-FAEF-341F-DF9C-0EA6E6175714}"/>
          </ac:spMkLst>
        </pc:spChg>
        <pc:spChg chg="del">
          <ac:chgData name="Jakob Frabosilio" userId="a4cd8985-fec4-40e2-9b04-4113e322c883" providerId="ADAL" clId="{5B4C1A71-96B2-45E0-9079-62D3F1133F72}" dt="2024-08-29T02:01:39.378" v="19067" actId="478"/>
          <ac:spMkLst>
            <pc:docMk/>
            <pc:sldMk cId="703217546" sldId="301"/>
            <ac:spMk id="3" creationId="{2C1C36DD-D8A2-FAF2-8C8D-DF7F74487063}"/>
          </ac:spMkLst>
        </pc:spChg>
        <pc:spChg chg="add del mod">
          <ac:chgData name="Jakob Frabosilio" userId="a4cd8985-fec4-40e2-9b04-4113e322c883" providerId="ADAL" clId="{5B4C1A71-96B2-45E0-9079-62D3F1133F72}" dt="2024-08-29T02:01:41.098" v="19068" actId="478"/>
          <ac:spMkLst>
            <pc:docMk/>
            <pc:sldMk cId="703217546" sldId="301"/>
            <ac:spMk id="6" creationId="{20EEDEA3-F186-EBFA-029E-02B0AEBB02A8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29" creationId="{FF862FBF-996A-1DDF-18F8-C68A41958C90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30" creationId="{ED90A50A-A833-BC24-28AC-46BBA7D8365E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31" creationId="{413EBB9D-A371-0C95-BFA8-32F1F5E4B141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32" creationId="{E16A4424-AE28-C08A-3423-0C381CD6EEEA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33" creationId="{3B16DF2B-105C-2A7B-632D-9F0617D190C0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34" creationId="{D6640C4B-0C15-6C73-A17A-536F3EC2BAD1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35" creationId="{10B476FC-2F6C-D4BB-B40C-EEEBBB0E2AA4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36" creationId="{C3C06C0F-66D7-B46F-CA2A-F7617DA1A02D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37" creationId="{FDB1152D-AEAD-465F-208B-DA1500FD811C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38" creationId="{F443CDEF-62A4-7D94-243B-D7BEC4C613D8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39" creationId="{A5D5531A-2EA0-2C9D-02B5-2327A1B1CBFF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40" creationId="{CDE95D27-6EC9-C582-F158-334EE374CB60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41" creationId="{3A0ABAB5-3F23-24FB-4B3D-F196D5EE271B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42" creationId="{9F91FAFF-7750-6569-A7B9-3231322B3A82}"/>
          </ac:spMkLst>
        </pc:spChg>
        <pc:spChg chg="add mod">
          <ac:chgData name="Jakob Frabosilio" userId="a4cd8985-fec4-40e2-9b04-4113e322c883" providerId="ADAL" clId="{5B4C1A71-96B2-45E0-9079-62D3F1133F72}" dt="2024-08-29T07:47:02.794" v="29139"/>
          <ac:spMkLst>
            <pc:docMk/>
            <pc:sldMk cId="703217546" sldId="301"/>
            <ac:spMk id="43" creationId="{EB9A87F8-5838-8436-2497-64AD0B5692FA}"/>
          </ac:spMkLst>
        </pc:spChg>
        <pc:spChg chg="add mod">
          <ac:chgData name="Jakob Frabosilio" userId="a4cd8985-fec4-40e2-9b04-4113e322c883" providerId="ADAL" clId="{5B4C1A71-96B2-45E0-9079-62D3F1133F72}" dt="2024-08-29T07:47:02.794" v="29139"/>
          <ac:spMkLst>
            <pc:docMk/>
            <pc:sldMk cId="703217546" sldId="301"/>
            <ac:spMk id="44" creationId="{636A78C4-8AA1-593A-E31B-2E5321403BD1}"/>
          </ac:spMkLst>
        </pc:spChg>
        <pc:spChg chg="add mod">
          <ac:chgData name="Jakob Frabosilio" userId="a4cd8985-fec4-40e2-9b04-4113e322c883" providerId="ADAL" clId="{5B4C1A71-96B2-45E0-9079-62D3F1133F72}" dt="2024-08-29T07:47:02.794" v="29139"/>
          <ac:spMkLst>
            <pc:docMk/>
            <pc:sldMk cId="703217546" sldId="301"/>
            <ac:spMk id="45" creationId="{36224392-2FCA-FC19-D598-9F068BBF4300}"/>
          </ac:spMkLst>
        </pc:spChg>
        <pc:spChg chg="add mod">
          <ac:chgData name="Jakob Frabosilio" userId="a4cd8985-fec4-40e2-9b04-4113e322c883" providerId="ADAL" clId="{5B4C1A71-96B2-45E0-9079-62D3F1133F72}" dt="2024-08-29T07:47:02.794" v="29139"/>
          <ac:spMkLst>
            <pc:docMk/>
            <pc:sldMk cId="703217546" sldId="301"/>
            <ac:spMk id="46" creationId="{6DF911B6-55D0-5ED0-82B7-8157B1EAC04B}"/>
          </ac:spMkLst>
        </pc:spChg>
        <pc:spChg chg="add mod">
          <ac:chgData name="Jakob Frabosilio" userId="a4cd8985-fec4-40e2-9b04-4113e322c883" providerId="ADAL" clId="{5B4C1A71-96B2-45E0-9079-62D3F1133F72}" dt="2024-08-29T07:47:02.794" v="29139"/>
          <ac:spMkLst>
            <pc:docMk/>
            <pc:sldMk cId="703217546" sldId="301"/>
            <ac:spMk id="47" creationId="{8B184546-C2BE-07C9-24CF-E63FF2CAA218}"/>
          </ac:spMkLst>
        </pc:spChg>
        <pc:spChg chg="add mod">
          <ac:chgData name="Jakob Frabosilio" userId="a4cd8985-fec4-40e2-9b04-4113e322c883" providerId="ADAL" clId="{5B4C1A71-96B2-45E0-9079-62D3F1133F72}" dt="2024-08-29T07:47:02.794" v="29139"/>
          <ac:spMkLst>
            <pc:docMk/>
            <pc:sldMk cId="703217546" sldId="301"/>
            <ac:spMk id="48" creationId="{8B9C06C2-DDD9-2182-C65D-EC3E42BE569A}"/>
          </ac:spMkLst>
        </pc:spChg>
        <pc:spChg chg="add mod">
          <ac:chgData name="Jakob Frabosilio" userId="a4cd8985-fec4-40e2-9b04-4113e322c883" providerId="ADAL" clId="{5B4C1A71-96B2-45E0-9079-62D3F1133F72}" dt="2024-08-29T07:47:02.794" v="29139"/>
          <ac:spMkLst>
            <pc:docMk/>
            <pc:sldMk cId="703217546" sldId="301"/>
            <ac:spMk id="49" creationId="{CA0F6FCE-93EC-74CF-AA55-5DF0FAD43919}"/>
          </ac:spMkLst>
        </pc:spChg>
        <pc:spChg chg="add mod">
          <ac:chgData name="Jakob Frabosilio" userId="a4cd8985-fec4-40e2-9b04-4113e322c883" providerId="ADAL" clId="{5B4C1A71-96B2-45E0-9079-62D3F1133F72}" dt="2024-08-29T07:47:02.794" v="29139"/>
          <ac:spMkLst>
            <pc:docMk/>
            <pc:sldMk cId="703217546" sldId="301"/>
            <ac:spMk id="50" creationId="{DA747F26-B5E0-B7A0-51CD-65B395C8D0FE}"/>
          </ac:spMkLst>
        </pc:spChg>
        <pc:spChg chg="add mod">
          <ac:chgData name="Jakob Frabosilio" userId="a4cd8985-fec4-40e2-9b04-4113e322c883" providerId="ADAL" clId="{5B4C1A71-96B2-45E0-9079-62D3F1133F72}" dt="2024-08-29T07:47:02.794" v="29139"/>
          <ac:spMkLst>
            <pc:docMk/>
            <pc:sldMk cId="703217546" sldId="301"/>
            <ac:spMk id="51" creationId="{9C8541DB-FA7C-A640-18F5-3434E17936C7}"/>
          </ac:spMkLst>
        </pc:spChg>
        <pc:spChg chg="add mod">
          <ac:chgData name="Jakob Frabosilio" userId="a4cd8985-fec4-40e2-9b04-4113e322c883" providerId="ADAL" clId="{5B4C1A71-96B2-45E0-9079-62D3F1133F72}" dt="2024-08-29T07:47:02.794" v="29139"/>
          <ac:spMkLst>
            <pc:docMk/>
            <pc:sldMk cId="703217546" sldId="301"/>
            <ac:spMk id="52" creationId="{E958A1BE-C93B-8A9A-1E62-C9B495E21BC0}"/>
          </ac:spMkLst>
        </pc:spChg>
        <pc:spChg chg="add mod">
          <ac:chgData name="Jakob Frabosilio" userId="a4cd8985-fec4-40e2-9b04-4113e322c883" providerId="ADAL" clId="{5B4C1A71-96B2-45E0-9079-62D3F1133F72}" dt="2024-08-29T07:47:02.794" v="29139"/>
          <ac:spMkLst>
            <pc:docMk/>
            <pc:sldMk cId="703217546" sldId="301"/>
            <ac:spMk id="53" creationId="{C6C6DD2A-CFD5-1188-39FF-9E0AA9C3BEEB}"/>
          </ac:spMkLst>
        </pc:spChg>
        <pc:picChg chg="add mod">
          <ac:chgData name="Jakob Frabosilio" userId="a4cd8985-fec4-40e2-9b04-4113e322c883" providerId="ADAL" clId="{5B4C1A71-96B2-45E0-9079-62D3F1133F72}" dt="2024-08-29T02:01:51.090" v="19073" actId="1076"/>
          <ac:picMkLst>
            <pc:docMk/>
            <pc:sldMk cId="703217546" sldId="301"/>
            <ac:picMk id="28" creationId="{449300AF-207E-4B5A-85FE-33C2519773E3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9:09.555" v="29162" actId="207"/>
        <pc:sldMkLst>
          <pc:docMk/>
          <pc:sldMk cId="2441638137" sldId="302"/>
        </pc:sldMkLst>
        <pc:spChg chg="mod">
          <ac:chgData name="Jakob Frabosilio" userId="a4cd8985-fec4-40e2-9b04-4113e322c883" providerId="ADAL" clId="{5B4C1A71-96B2-45E0-9079-62D3F1133F72}" dt="2024-08-29T02:02:17.477" v="19121" actId="20577"/>
          <ac:spMkLst>
            <pc:docMk/>
            <pc:sldMk cId="2441638137" sldId="302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5:43:43.352" v="19859" actId="20577"/>
          <ac:spMkLst>
            <pc:docMk/>
            <pc:sldMk cId="2441638137" sldId="302"/>
            <ac:spMk id="3" creationId="{2C1C36DD-D8A2-FAF2-8C8D-DF7F74487063}"/>
          </ac:spMkLst>
        </pc:spChg>
        <pc:spChg chg="add del">
          <ac:chgData name="Jakob Frabosilio" userId="a4cd8985-fec4-40e2-9b04-4113e322c883" providerId="ADAL" clId="{5B4C1A71-96B2-45E0-9079-62D3F1133F72}" dt="2024-08-29T06:02:42.072" v="19868" actId="22"/>
          <ac:spMkLst>
            <pc:docMk/>
            <pc:sldMk cId="2441638137" sldId="302"/>
            <ac:spMk id="36" creationId="{62CABB9D-CCF1-4945-D0BD-2305029FE981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37" creationId="{90B8F431-9770-EF73-6065-501BF93DFB5C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38" creationId="{5E6B5921-4D2C-B06B-E971-5CDDD5C7949C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39" creationId="{BC6991E9-6700-636E-704F-101325E3BBEC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40" creationId="{72AB2000-0929-D9A2-2FD6-CD6E56233D8F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41" creationId="{46BABADD-4435-D65C-6793-71A9AA670190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42" creationId="{F33CE93F-3BC5-AC92-0DD0-579E6E662CC1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43" creationId="{4235A743-02B5-54FE-B5C4-597F59043FE8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44" creationId="{4D81967C-559D-0513-8369-9E00DA3B22D5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45" creationId="{C29909E6-6F9C-9FB4-5839-7AE1986F04AA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46" creationId="{29F6B389-1CF5-474C-8365-465A2CCBDA16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47" creationId="{13827876-E96B-FD74-7078-B49C2D31597C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48" creationId="{DF35F34E-7BC8-0452-A89B-566DDEEF6911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49" creationId="{F2EDAC49-FE60-8156-1650-F2B2A064FB66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50" creationId="{38F93F2E-5EE8-D8BF-BBF8-49FFEC0F8804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51" creationId="{F4B966BA-F8F8-C39B-065C-7BD48615BDB7}"/>
          </ac:spMkLst>
        </pc:spChg>
        <pc:spChg chg="add mod">
          <ac:chgData name="Jakob Frabosilio" userId="a4cd8985-fec4-40e2-9b04-4113e322c883" providerId="ADAL" clId="{5B4C1A71-96B2-45E0-9079-62D3F1133F72}" dt="2024-08-29T07:47:03.308" v="29140"/>
          <ac:spMkLst>
            <pc:docMk/>
            <pc:sldMk cId="2441638137" sldId="302"/>
            <ac:spMk id="52" creationId="{0D52ED68-2097-5321-8BE2-324A1BB5716B}"/>
          </ac:spMkLst>
        </pc:spChg>
        <pc:spChg chg="add mod">
          <ac:chgData name="Jakob Frabosilio" userId="a4cd8985-fec4-40e2-9b04-4113e322c883" providerId="ADAL" clId="{5B4C1A71-96B2-45E0-9079-62D3F1133F72}" dt="2024-08-29T07:47:03.308" v="29140"/>
          <ac:spMkLst>
            <pc:docMk/>
            <pc:sldMk cId="2441638137" sldId="302"/>
            <ac:spMk id="53" creationId="{F361BA20-75F4-6C2B-4F21-BCB42C288C56}"/>
          </ac:spMkLst>
        </pc:spChg>
        <pc:spChg chg="add mod">
          <ac:chgData name="Jakob Frabosilio" userId="a4cd8985-fec4-40e2-9b04-4113e322c883" providerId="ADAL" clId="{5B4C1A71-96B2-45E0-9079-62D3F1133F72}" dt="2024-08-29T07:47:03.308" v="29140"/>
          <ac:spMkLst>
            <pc:docMk/>
            <pc:sldMk cId="2441638137" sldId="302"/>
            <ac:spMk id="54" creationId="{F1C7E8E9-8D73-168A-36D1-54766703CCB2}"/>
          </ac:spMkLst>
        </pc:spChg>
        <pc:spChg chg="add mod">
          <ac:chgData name="Jakob Frabosilio" userId="a4cd8985-fec4-40e2-9b04-4113e322c883" providerId="ADAL" clId="{5B4C1A71-96B2-45E0-9079-62D3F1133F72}" dt="2024-08-29T07:47:03.308" v="29140"/>
          <ac:spMkLst>
            <pc:docMk/>
            <pc:sldMk cId="2441638137" sldId="302"/>
            <ac:spMk id="55" creationId="{C3BA8B5C-F0F3-9ACF-6E9B-217DA9ACA1C4}"/>
          </ac:spMkLst>
        </pc:spChg>
        <pc:spChg chg="add mod">
          <ac:chgData name="Jakob Frabosilio" userId="a4cd8985-fec4-40e2-9b04-4113e322c883" providerId="ADAL" clId="{5B4C1A71-96B2-45E0-9079-62D3F1133F72}" dt="2024-08-29T07:47:03.308" v="29140"/>
          <ac:spMkLst>
            <pc:docMk/>
            <pc:sldMk cId="2441638137" sldId="302"/>
            <ac:spMk id="56" creationId="{BDC53FC1-4762-C662-2F38-7F520883DF10}"/>
          </ac:spMkLst>
        </pc:spChg>
        <pc:spChg chg="add mod">
          <ac:chgData name="Jakob Frabosilio" userId="a4cd8985-fec4-40e2-9b04-4113e322c883" providerId="ADAL" clId="{5B4C1A71-96B2-45E0-9079-62D3F1133F72}" dt="2024-08-29T07:47:03.308" v="29140"/>
          <ac:spMkLst>
            <pc:docMk/>
            <pc:sldMk cId="2441638137" sldId="302"/>
            <ac:spMk id="57" creationId="{E0856164-2AFA-5B76-E2FC-F2D89CF452D7}"/>
          </ac:spMkLst>
        </pc:spChg>
        <pc:spChg chg="add mod">
          <ac:chgData name="Jakob Frabosilio" userId="a4cd8985-fec4-40e2-9b04-4113e322c883" providerId="ADAL" clId="{5B4C1A71-96B2-45E0-9079-62D3F1133F72}" dt="2024-08-29T07:47:03.308" v="29140"/>
          <ac:spMkLst>
            <pc:docMk/>
            <pc:sldMk cId="2441638137" sldId="302"/>
            <ac:spMk id="58" creationId="{F50EC51D-8200-B82B-9F22-C92D3C0B7E3B}"/>
          </ac:spMkLst>
        </pc:spChg>
        <pc:spChg chg="add mod">
          <ac:chgData name="Jakob Frabosilio" userId="a4cd8985-fec4-40e2-9b04-4113e322c883" providerId="ADAL" clId="{5B4C1A71-96B2-45E0-9079-62D3F1133F72}" dt="2024-08-29T07:47:03.308" v="29140"/>
          <ac:spMkLst>
            <pc:docMk/>
            <pc:sldMk cId="2441638137" sldId="302"/>
            <ac:spMk id="59" creationId="{7C58C7AB-4BF0-7FF3-B666-E7DF607C00E4}"/>
          </ac:spMkLst>
        </pc:spChg>
        <pc:spChg chg="add mod">
          <ac:chgData name="Jakob Frabosilio" userId="a4cd8985-fec4-40e2-9b04-4113e322c883" providerId="ADAL" clId="{5B4C1A71-96B2-45E0-9079-62D3F1133F72}" dt="2024-08-29T07:47:03.308" v="29140"/>
          <ac:spMkLst>
            <pc:docMk/>
            <pc:sldMk cId="2441638137" sldId="302"/>
            <ac:spMk id="60" creationId="{E763D84B-0897-11D5-D57A-5D7CC08B23C0}"/>
          </ac:spMkLst>
        </pc:spChg>
        <pc:spChg chg="add mod">
          <ac:chgData name="Jakob Frabosilio" userId="a4cd8985-fec4-40e2-9b04-4113e322c883" providerId="ADAL" clId="{5B4C1A71-96B2-45E0-9079-62D3F1133F72}" dt="2024-08-29T07:47:03.308" v="29140"/>
          <ac:spMkLst>
            <pc:docMk/>
            <pc:sldMk cId="2441638137" sldId="302"/>
            <ac:spMk id="61" creationId="{FDE6982B-EBA1-EFAA-C874-06C330266A46}"/>
          </ac:spMkLst>
        </pc:spChg>
        <pc:picChg chg="add del">
          <ac:chgData name="Jakob Frabosilio" userId="a4cd8985-fec4-40e2-9b04-4113e322c883" providerId="ADAL" clId="{5B4C1A71-96B2-45E0-9079-62D3F1133F72}" dt="2024-08-29T05:41:34.239" v="19779" actId="22"/>
          <ac:picMkLst>
            <pc:docMk/>
            <pc:sldMk cId="2441638137" sldId="302"/>
            <ac:picMk id="6" creationId="{02B19700-E337-47EA-F74B-A0DEFE0060E5}"/>
          </ac:picMkLst>
        </pc:picChg>
        <pc:picChg chg="del">
          <ac:chgData name="Jakob Frabosilio" userId="a4cd8985-fec4-40e2-9b04-4113e322c883" providerId="ADAL" clId="{5B4C1A71-96B2-45E0-9079-62D3F1133F72}" dt="2024-08-29T05:17:53.043" v="19122" actId="478"/>
          <ac:picMkLst>
            <pc:docMk/>
            <pc:sldMk cId="2441638137" sldId="302"/>
            <ac:picMk id="27" creationId="{C6BCCEE5-4CC9-7983-FE76-A38AE561EDDB}"/>
          </ac:picMkLst>
        </pc:picChg>
        <pc:picChg chg="del">
          <ac:chgData name="Jakob Frabosilio" userId="a4cd8985-fec4-40e2-9b04-4113e322c883" providerId="ADAL" clId="{5B4C1A71-96B2-45E0-9079-62D3F1133F72}" dt="2024-08-29T05:17:53.043" v="19122" actId="478"/>
          <ac:picMkLst>
            <pc:docMk/>
            <pc:sldMk cId="2441638137" sldId="302"/>
            <ac:picMk id="29" creationId="{EA1E9EBF-6054-AFC0-8DFB-660944505CAB}"/>
          </ac:picMkLst>
        </pc:picChg>
        <pc:picChg chg="add mod">
          <ac:chgData name="Jakob Frabosilio" userId="a4cd8985-fec4-40e2-9b04-4113e322c883" providerId="ADAL" clId="{5B4C1A71-96B2-45E0-9079-62D3F1133F72}" dt="2024-08-29T05:44:01.661" v="19865" actId="1076"/>
          <ac:picMkLst>
            <pc:docMk/>
            <pc:sldMk cId="2441638137" sldId="302"/>
            <ac:picMk id="30" creationId="{ECA5806D-2548-A04C-0FA5-39566011354C}"/>
          </ac:picMkLst>
        </pc:picChg>
        <pc:picChg chg="del">
          <ac:chgData name="Jakob Frabosilio" userId="a4cd8985-fec4-40e2-9b04-4113e322c883" providerId="ADAL" clId="{5B4C1A71-96B2-45E0-9079-62D3F1133F72}" dt="2024-08-29T05:17:53.043" v="19122" actId="478"/>
          <ac:picMkLst>
            <pc:docMk/>
            <pc:sldMk cId="2441638137" sldId="302"/>
            <ac:picMk id="32" creationId="{FC9A5E83-486B-B494-42DE-7C05547D72F5}"/>
          </ac:picMkLst>
        </pc:picChg>
        <pc:picChg chg="add mod">
          <ac:chgData name="Jakob Frabosilio" userId="a4cd8985-fec4-40e2-9b04-4113e322c883" providerId="ADAL" clId="{5B4C1A71-96B2-45E0-9079-62D3F1133F72}" dt="2024-08-29T05:44:08.161" v="19866" actId="1076"/>
          <ac:picMkLst>
            <pc:docMk/>
            <pc:sldMk cId="2441638137" sldId="302"/>
            <ac:picMk id="33" creationId="{27262849-CD04-4758-05BA-88CB1E8AF9B0}"/>
          </ac:picMkLst>
        </pc:picChg>
        <pc:picChg chg="del">
          <ac:chgData name="Jakob Frabosilio" userId="a4cd8985-fec4-40e2-9b04-4113e322c883" providerId="ADAL" clId="{5B4C1A71-96B2-45E0-9079-62D3F1133F72}" dt="2024-08-29T05:17:53.043" v="19122" actId="478"/>
          <ac:picMkLst>
            <pc:docMk/>
            <pc:sldMk cId="2441638137" sldId="302"/>
            <ac:picMk id="34" creationId="{5F1EE4A4-0B0D-00ED-8EF6-AAF4445199C9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9:00.759" v="29161" actId="207"/>
        <pc:sldMkLst>
          <pc:docMk/>
          <pc:sldMk cId="1085738915" sldId="303"/>
        </pc:sldMkLst>
        <pc:spChg chg="mod">
          <ac:chgData name="Jakob Frabosilio" userId="a4cd8985-fec4-40e2-9b04-4113e322c883" providerId="ADAL" clId="{5B4C1A71-96B2-45E0-9079-62D3F1133F72}" dt="2024-08-29T06:03:31.209" v="19885" actId="20577"/>
          <ac:spMkLst>
            <pc:docMk/>
            <pc:sldMk cId="1085738915" sldId="303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6:11:34.627" v="20953" actId="20577"/>
          <ac:spMkLst>
            <pc:docMk/>
            <pc:sldMk cId="1085738915" sldId="303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5" creationId="{B44EC1E5-9954-9DBF-6F61-9D86E4DA6062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6" creationId="{64CF52D8-CA92-7AC1-DD8D-5E1C46FB15EA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27" creationId="{71F3C53D-E576-3244-3EBE-B79F0C445EB6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28" creationId="{7B824124-CEE4-AE68-100E-1E4403596A02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29" creationId="{8660088F-A801-4269-E98D-C9E8B639D71E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31" creationId="{AC7A45E7-5BCF-6DC3-107E-78C02E6300AF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32" creationId="{C9A68401-EF4C-5AD4-E646-78D45756235F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34" creationId="{B6F0A637-2BFE-3203-0CC2-877D740FE969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35" creationId="{32F6A473-565D-F05E-36D6-8E1473F9D0DC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36" creationId="{02F7547C-481F-7B0C-54E8-5183D66F1435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37" creationId="{8B0DB45B-312F-1682-40AA-DDCA2DA7A885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38" creationId="{EF320AF8-9182-AA7C-24E4-258824B02E91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39" creationId="{19AE859B-EF8F-3145-346C-1B50F0BFA9CB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40" creationId="{D15F36A3-1C4A-86FE-9EA1-52C20ECBE7AE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41" creationId="{5FF87A8C-1748-B81E-BF71-3E7405F741BD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42" creationId="{16905B0D-F718-0CD3-6708-00CF47D76B0E}"/>
          </ac:spMkLst>
        </pc:spChg>
        <pc:spChg chg="add mod">
          <ac:chgData name="Jakob Frabosilio" userId="a4cd8985-fec4-40e2-9b04-4113e322c883" providerId="ADAL" clId="{5B4C1A71-96B2-45E0-9079-62D3F1133F72}" dt="2024-08-29T07:47:03.844" v="29141"/>
          <ac:spMkLst>
            <pc:docMk/>
            <pc:sldMk cId="1085738915" sldId="303"/>
            <ac:spMk id="43" creationId="{6C8C3CA3-99DB-9C03-2914-79BC71725551}"/>
          </ac:spMkLst>
        </pc:spChg>
        <pc:spChg chg="add mod">
          <ac:chgData name="Jakob Frabosilio" userId="a4cd8985-fec4-40e2-9b04-4113e322c883" providerId="ADAL" clId="{5B4C1A71-96B2-45E0-9079-62D3F1133F72}" dt="2024-08-29T07:47:03.844" v="29141"/>
          <ac:spMkLst>
            <pc:docMk/>
            <pc:sldMk cId="1085738915" sldId="303"/>
            <ac:spMk id="44" creationId="{5310EDB8-DA10-BD2E-8F6D-7652FB44BC37}"/>
          </ac:spMkLst>
        </pc:spChg>
        <pc:spChg chg="add mod">
          <ac:chgData name="Jakob Frabosilio" userId="a4cd8985-fec4-40e2-9b04-4113e322c883" providerId="ADAL" clId="{5B4C1A71-96B2-45E0-9079-62D3F1133F72}" dt="2024-08-29T07:47:03.844" v="29141"/>
          <ac:spMkLst>
            <pc:docMk/>
            <pc:sldMk cId="1085738915" sldId="303"/>
            <ac:spMk id="45" creationId="{ADB35B4A-0B97-87B7-66E4-2CA2C3C9311C}"/>
          </ac:spMkLst>
        </pc:spChg>
        <pc:spChg chg="add mod">
          <ac:chgData name="Jakob Frabosilio" userId="a4cd8985-fec4-40e2-9b04-4113e322c883" providerId="ADAL" clId="{5B4C1A71-96B2-45E0-9079-62D3F1133F72}" dt="2024-08-29T07:47:03.844" v="29141"/>
          <ac:spMkLst>
            <pc:docMk/>
            <pc:sldMk cId="1085738915" sldId="303"/>
            <ac:spMk id="46" creationId="{60C3B536-5A97-0C87-0D37-DE1823B583DF}"/>
          </ac:spMkLst>
        </pc:spChg>
        <pc:spChg chg="add mod">
          <ac:chgData name="Jakob Frabosilio" userId="a4cd8985-fec4-40e2-9b04-4113e322c883" providerId="ADAL" clId="{5B4C1A71-96B2-45E0-9079-62D3F1133F72}" dt="2024-08-29T07:47:03.844" v="29141"/>
          <ac:spMkLst>
            <pc:docMk/>
            <pc:sldMk cId="1085738915" sldId="303"/>
            <ac:spMk id="47" creationId="{007E1BF3-33FB-DB18-7D4F-4247A3150A25}"/>
          </ac:spMkLst>
        </pc:spChg>
        <pc:spChg chg="add mod">
          <ac:chgData name="Jakob Frabosilio" userId="a4cd8985-fec4-40e2-9b04-4113e322c883" providerId="ADAL" clId="{5B4C1A71-96B2-45E0-9079-62D3F1133F72}" dt="2024-08-29T07:47:03.844" v="29141"/>
          <ac:spMkLst>
            <pc:docMk/>
            <pc:sldMk cId="1085738915" sldId="303"/>
            <ac:spMk id="48" creationId="{850DC839-0EF3-8378-4A97-F4F68CA9312C}"/>
          </ac:spMkLst>
        </pc:spChg>
        <pc:spChg chg="add mod">
          <ac:chgData name="Jakob Frabosilio" userId="a4cd8985-fec4-40e2-9b04-4113e322c883" providerId="ADAL" clId="{5B4C1A71-96B2-45E0-9079-62D3F1133F72}" dt="2024-08-29T07:47:03.844" v="29141"/>
          <ac:spMkLst>
            <pc:docMk/>
            <pc:sldMk cId="1085738915" sldId="303"/>
            <ac:spMk id="49" creationId="{C13AC846-9870-4E6F-7D2F-C0FF7F103A6C}"/>
          </ac:spMkLst>
        </pc:spChg>
        <pc:spChg chg="add mod">
          <ac:chgData name="Jakob Frabosilio" userId="a4cd8985-fec4-40e2-9b04-4113e322c883" providerId="ADAL" clId="{5B4C1A71-96B2-45E0-9079-62D3F1133F72}" dt="2024-08-29T07:47:03.844" v="29141"/>
          <ac:spMkLst>
            <pc:docMk/>
            <pc:sldMk cId="1085738915" sldId="303"/>
            <ac:spMk id="50" creationId="{5D7CB157-14FE-F745-C8C7-E4B292202B20}"/>
          </ac:spMkLst>
        </pc:spChg>
        <pc:spChg chg="add mod">
          <ac:chgData name="Jakob Frabosilio" userId="a4cd8985-fec4-40e2-9b04-4113e322c883" providerId="ADAL" clId="{5B4C1A71-96B2-45E0-9079-62D3F1133F72}" dt="2024-08-29T07:47:03.844" v="29141"/>
          <ac:spMkLst>
            <pc:docMk/>
            <pc:sldMk cId="1085738915" sldId="303"/>
            <ac:spMk id="51" creationId="{E8759210-294B-8CBB-239D-39BC10100462}"/>
          </ac:spMkLst>
        </pc:spChg>
        <pc:picChg chg="del">
          <ac:chgData name="Jakob Frabosilio" userId="a4cd8985-fec4-40e2-9b04-4113e322c883" providerId="ADAL" clId="{5B4C1A71-96B2-45E0-9079-62D3F1133F72}" dt="2024-08-29T06:03:35.336" v="19886" actId="478"/>
          <ac:picMkLst>
            <pc:docMk/>
            <pc:sldMk cId="1085738915" sldId="303"/>
            <ac:picMk id="30" creationId="{ECA5806D-2548-A04C-0FA5-39566011354C}"/>
          </ac:picMkLst>
        </pc:picChg>
        <pc:picChg chg="del mod">
          <ac:chgData name="Jakob Frabosilio" userId="a4cd8985-fec4-40e2-9b04-4113e322c883" providerId="ADAL" clId="{5B4C1A71-96B2-45E0-9079-62D3F1133F72}" dt="2024-08-29T06:03:35.700" v="19888" actId="478"/>
          <ac:picMkLst>
            <pc:docMk/>
            <pc:sldMk cId="1085738915" sldId="303"/>
            <ac:picMk id="33" creationId="{27262849-CD04-4758-05BA-88CB1E8AF9B0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8:54.752" v="29160" actId="207"/>
        <pc:sldMkLst>
          <pc:docMk/>
          <pc:sldMk cId="3562167987" sldId="304"/>
        </pc:sldMkLst>
        <pc:spChg chg="mod">
          <ac:chgData name="Jakob Frabosilio" userId="a4cd8985-fec4-40e2-9b04-4113e322c883" providerId="ADAL" clId="{5B4C1A71-96B2-45E0-9079-62D3F1133F72}" dt="2024-08-29T06:12:13.074" v="20998" actId="20577"/>
          <ac:spMkLst>
            <pc:docMk/>
            <pc:sldMk cId="3562167987" sldId="304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6:22:30.390" v="22079" actId="20577"/>
          <ac:spMkLst>
            <pc:docMk/>
            <pc:sldMk cId="3562167987" sldId="304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5" creationId="{09727842-9D1B-F752-FF00-04E587828095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6" creationId="{10B47263-8769-9DF0-884C-9F0698ABF576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27" creationId="{ED17315A-1334-8586-57B4-84A20A4FDAB0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28" creationId="{47934A4A-AD47-8050-4D13-6C5B7530B6E0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29" creationId="{C64F26B4-BFA4-E014-FBB7-174F60C65C44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31" creationId="{D604980A-922C-E867-B0D8-5FB8B8F56C56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32" creationId="{0D6C09D3-A358-2621-DBDA-B12579850893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34" creationId="{50A32B1D-7A8E-BBB5-08BE-C9F63E71EA91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35" creationId="{5E1D343A-D03B-86BE-D66A-CC30A085B3B1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36" creationId="{38561143-6CC0-3A27-3D28-BBA0A32669B5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37" creationId="{995C3BBB-D4AC-BAA6-227F-C5E6C41768F5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38" creationId="{9CCDDEF2-4864-8F7D-61FA-7D149BEB107A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39" creationId="{081EE7DE-CFF8-E5EB-028F-ECB0B1E9188D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40" creationId="{14845D02-7501-13BA-F323-8BC48201AC6C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41" creationId="{40F5AEC7-7B70-2C49-8A3A-A8A8F30C6456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42" creationId="{7C0B47BB-8C5D-B180-49CC-920025D45D72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43" creationId="{91DBAC8E-5515-DE72-455E-F98996113AC1}"/>
          </ac:spMkLst>
        </pc:spChg>
        <pc:spChg chg="add mod">
          <ac:chgData name="Jakob Frabosilio" userId="a4cd8985-fec4-40e2-9b04-4113e322c883" providerId="ADAL" clId="{5B4C1A71-96B2-45E0-9079-62D3F1133F72}" dt="2024-08-29T07:47:04.363" v="29142"/>
          <ac:spMkLst>
            <pc:docMk/>
            <pc:sldMk cId="3562167987" sldId="304"/>
            <ac:spMk id="44" creationId="{7FEF06B1-9406-A80D-42E3-361E2DB135AA}"/>
          </ac:spMkLst>
        </pc:spChg>
        <pc:spChg chg="add mod">
          <ac:chgData name="Jakob Frabosilio" userId="a4cd8985-fec4-40e2-9b04-4113e322c883" providerId="ADAL" clId="{5B4C1A71-96B2-45E0-9079-62D3F1133F72}" dt="2024-08-29T07:47:04.363" v="29142"/>
          <ac:spMkLst>
            <pc:docMk/>
            <pc:sldMk cId="3562167987" sldId="304"/>
            <ac:spMk id="45" creationId="{033D930F-78D8-3346-28BF-742BD12D7898}"/>
          </ac:spMkLst>
        </pc:spChg>
        <pc:spChg chg="add mod">
          <ac:chgData name="Jakob Frabosilio" userId="a4cd8985-fec4-40e2-9b04-4113e322c883" providerId="ADAL" clId="{5B4C1A71-96B2-45E0-9079-62D3F1133F72}" dt="2024-08-29T07:47:04.363" v="29142"/>
          <ac:spMkLst>
            <pc:docMk/>
            <pc:sldMk cId="3562167987" sldId="304"/>
            <ac:spMk id="46" creationId="{3CA78580-F9B5-A581-A785-F8B1E7F95BC5}"/>
          </ac:spMkLst>
        </pc:spChg>
        <pc:spChg chg="add mod">
          <ac:chgData name="Jakob Frabosilio" userId="a4cd8985-fec4-40e2-9b04-4113e322c883" providerId="ADAL" clId="{5B4C1A71-96B2-45E0-9079-62D3F1133F72}" dt="2024-08-29T07:47:04.363" v="29142"/>
          <ac:spMkLst>
            <pc:docMk/>
            <pc:sldMk cId="3562167987" sldId="304"/>
            <ac:spMk id="47" creationId="{57AA4B8A-5FDA-D818-1727-455E08CA35A9}"/>
          </ac:spMkLst>
        </pc:spChg>
        <pc:spChg chg="add mod">
          <ac:chgData name="Jakob Frabosilio" userId="a4cd8985-fec4-40e2-9b04-4113e322c883" providerId="ADAL" clId="{5B4C1A71-96B2-45E0-9079-62D3F1133F72}" dt="2024-08-29T07:47:04.363" v="29142"/>
          <ac:spMkLst>
            <pc:docMk/>
            <pc:sldMk cId="3562167987" sldId="304"/>
            <ac:spMk id="48" creationId="{51A8D3FD-9259-6258-EF6F-8CDDF9FD4DDC}"/>
          </ac:spMkLst>
        </pc:spChg>
        <pc:spChg chg="add mod">
          <ac:chgData name="Jakob Frabosilio" userId="a4cd8985-fec4-40e2-9b04-4113e322c883" providerId="ADAL" clId="{5B4C1A71-96B2-45E0-9079-62D3F1133F72}" dt="2024-08-29T07:47:04.363" v="29142"/>
          <ac:spMkLst>
            <pc:docMk/>
            <pc:sldMk cId="3562167987" sldId="304"/>
            <ac:spMk id="49" creationId="{5F3165A8-9C22-1A3C-9F68-18CA0F749802}"/>
          </ac:spMkLst>
        </pc:spChg>
        <pc:spChg chg="add mod">
          <ac:chgData name="Jakob Frabosilio" userId="a4cd8985-fec4-40e2-9b04-4113e322c883" providerId="ADAL" clId="{5B4C1A71-96B2-45E0-9079-62D3F1133F72}" dt="2024-08-29T07:47:04.363" v="29142"/>
          <ac:spMkLst>
            <pc:docMk/>
            <pc:sldMk cId="3562167987" sldId="304"/>
            <ac:spMk id="50" creationId="{6AB66192-E298-7E80-FC3E-74011ED66B72}"/>
          </ac:spMkLst>
        </pc:spChg>
        <pc:spChg chg="add mod">
          <ac:chgData name="Jakob Frabosilio" userId="a4cd8985-fec4-40e2-9b04-4113e322c883" providerId="ADAL" clId="{5B4C1A71-96B2-45E0-9079-62D3F1133F72}" dt="2024-08-29T07:47:04.363" v="29142"/>
          <ac:spMkLst>
            <pc:docMk/>
            <pc:sldMk cId="3562167987" sldId="304"/>
            <ac:spMk id="51" creationId="{7517E1A8-57AA-73B2-7331-4223F9756219}"/>
          </ac:spMkLst>
        </pc:spChg>
        <pc:picChg chg="del">
          <ac:chgData name="Jakob Frabosilio" userId="a4cd8985-fec4-40e2-9b04-4113e322c883" providerId="ADAL" clId="{5B4C1A71-96B2-45E0-9079-62D3F1133F72}" dt="2024-08-29T06:12:17.643" v="21000" actId="478"/>
          <ac:picMkLst>
            <pc:docMk/>
            <pc:sldMk cId="3562167987" sldId="304"/>
            <ac:picMk id="30" creationId="{ECA5806D-2548-A04C-0FA5-39566011354C}"/>
          </ac:picMkLst>
        </pc:picChg>
        <pc:picChg chg="del">
          <ac:chgData name="Jakob Frabosilio" userId="a4cd8985-fec4-40e2-9b04-4113e322c883" providerId="ADAL" clId="{5B4C1A71-96B2-45E0-9079-62D3F1133F72}" dt="2024-08-29T06:12:18.174" v="21001" actId="478"/>
          <ac:picMkLst>
            <pc:docMk/>
            <pc:sldMk cId="3562167987" sldId="304"/>
            <ac:picMk id="33" creationId="{27262849-CD04-4758-05BA-88CB1E8AF9B0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8:42.563" v="29159" actId="207"/>
        <pc:sldMkLst>
          <pc:docMk/>
          <pc:sldMk cId="1417880841" sldId="305"/>
        </pc:sldMkLst>
        <pc:spChg chg="mod">
          <ac:chgData name="Jakob Frabosilio" userId="a4cd8985-fec4-40e2-9b04-4113e322c883" providerId="ADAL" clId="{5B4C1A71-96B2-45E0-9079-62D3F1133F72}" dt="2024-08-29T06:22:55.046" v="22105" actId="20577"/>
          <ac:spMkLst>
            <pc:docMk/>
            <pc:sldMk cId="1417880841" sldId="305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6:40:07.432" v="22860" actId="20577"/>
          <ac:spMkLst>
            <pc:docMk/>
            <pc:sldMk cId="1417880841" sldId="305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27" creationId="{00CDA9D9-C017-CBA3-6257-2BB6A5F1C552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28" creationId="{E350A2B5-1507-6147-9DB2-C5540D3E4A1D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29" creationId="{2AC7B707-1346-7585-AC06-DFCE8911A9B8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31" creationId="{2243C842-5560-8ECA-E435-FE3F4E6BCA98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32" creationId="{1B754FAB-655D-C6FB-1625-5F2AC8DC990D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34" creationId="{55212F30-B2A1-9EF5-1248-3E73C6563215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35" creationId="{640A0C4E-3DDB-040C-E007-FDF61EBA7AAB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36" creationId="{7128EB33-F294-FB17-5D4B-6D85657961AB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37" creationId="{B4DF72E3-9873-5A33-D25E-456E85B762CA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38" creationId="{14EAAB3F-5304-E2A2-BD2C-98F9EFE45842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39" creationId="{666476CD-EE11-4022-329B-305B114E4357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40" creationId="{54769C46-65E2-5B68-F307-84F478C00E99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41" creationId="{07160CF3-3B5C-2304-31DF-0A3AD717B0DB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42" creationId="{4F279D47-C1C0-3F21-DEE2-D08A549E012D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43" creationId="{44687589-2CDD-B50F-84E4-152CCD2EA64E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44" creationId="{97423EDF-943C-07F3-F9A9-55127E66C428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45" creationId="{13FA8E33-6063-5716-6E9F-B01A38FC81E1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46" creationId="{00DDDC99-C97E-1DF5-5AA2-5B65CB5D8A3A}"/>
          </ac:spMkLst>
        </pc:spChg>
        <pc:spChg chg="add mod">
          <ac:chgData name="Jakob Frabosilio" userId="a4cd8985-fec4-40e2-9b04-4113e322c883" providerId="ADAL" clId="{5B4C1A71-96B2-45E0-9079-62D3F1133F72}" dt="2024-08-29T07:47:04.873" v="29143"/>
          <ac:spMkLst>
            <pc:docMk/>
            <pc:sldMk cId="1417880841" sldId="305"/>
            <ac:spMk id="47" creationId="{74132D08-5E82-60A6-CD0A-71C8AB6A480D}"/>
          </ac:spMkLst>
        </pc:spChg>
        <pc:spChg chg="add mod">
          <ac:chgData name="Jakob Frabosilio" userId="a4cd8985-fec4-40e2-9b04-4113e322c883" providerId="ADAL" clId="{5B4C1A71-96B2-45E0-9079-62D3F1133F72}" dt="2024-08-29T07:47:04.873" v="29143"/>
          <ac:spMkLst>
            <pc:docMk/>
            <pc:sldMk cId="1417880841" sldId="305"/>
            <ac:spMk id="48" creationId="{1D9C1BD8-D505-7C67-DAC1-D089F2B19E03}"/>
          </ac:spMkLst>
        </pc:spChg>
        <pc:spChg chg="add mod">
          <ac:chgData name="Jakob Frabosilio" userId="a4cd8985-fec4-40e2-9b04-4113e322c883" providerId="ADAL" clId="{5B4C1A71-96B2-45E0-9079-62D3F1133F72}" dt="2024-08-29T07:47:04.873" v="29143"/>
          <ac:spMkLst>
            <pc:docMk/>
            <pc:sldMk cId="1417880841" sldId="305"/>
            <ac:spMk id="49" creationId="{E7D9A0A4-9F93-24CF-ED7B-036008CCF72C}"/>
          </ac:spMkLst>
        </pc:spChg>
        <pc:spChg chg="add mod">
          <ac:chgData name="Jakob Frabosilio" userId="a4cd8985-fec4-40e2-9b04-4113e322c883" providerId="ADAL" clId="{5B4C1A71-96B2-45E0-9079-62D3F1133F72}" dt="2024-08-29T07:47:04.873" v="29143"/>
          <ac:spMkLst>
            <pc:docMk/>
            <pc:sldMk cId="1417880841" sldId="305"/>
            <ac:spMk id="50" creationId="{6C2E26AA-B5C8-B4D7-5FFF-F6CD0DF4241B}"/>
          </ac:spMkLst>
        </pc:spChg>
        <pc:spChg chg="add mod">
          <ac:chgData name="Jakob Frabosilio" userId="a4cd8985-fec4-40e2-9b04-4113e322c883" providerId="ADAL" clId="{5B4C1A71-96B2-45E0-9079-62D3F1133F72}" dt="2024-08-29T07:47:04.873" v="29143"/>
          <ac:spMkLst>
            <pc:docMk/>
            <pc:sldMk cId="1417880841" sldId="305"/>
            <ac:spMk id="51" creationId="{AFB3B718-D564-2687-8B9C-2852B5A5044F}"/>
          </ac:spMkLst>
        </pc:spChg>
        <pc:spChg chg="add mod">
          <ac:chgData name="Jakob Frabosilio" userId="a4cd8985-fec4-40e2-9b04-4113e322c883" providerId="ADAL" clId="{5B4C1A71-96B2-45E0-9079-62D3F1133F72}" dt="2024-08-29T07:47:04.873" v="29143"/>
          <ac:spMkLst>
            <pc:docMk/>
            <pc:sldMk cId="1417880841" sldId="305"/>
            <ac:spMk id="52" creationId="{FAFADDC8-3E92-0AFC-A47E-5D30D8FE1F44}"/>
          </ac:spMkLst>
        </pc:spChg>
        <pc:spChg chg="add mod">
          <ac:chgData name="Jakob Frabosilio" userId="a4cd8985-fec4-40e2-9b04-4113e322c883" providerId="ADAL" clId="{5B4C1A71-96B2-45E0-9079-62D3F1133F72}" dt="2024-08-29T07:47:04.873" v="29143"/>
          <ac:spMkLst>
            <pc:docMk/>
            <pc:sldMk cId="1417880841" sldId="305"/>
            <ac:spMk id="53" creationId="{7100D0A4-5ED5-FAD2-57E8-C32F4E4117C7}"/>
          </ac:spMkLst>
        </pc:spChg>
        <pc:picChg chg="add mod">
          <ac:chgData name="Jakob Frabosilio" userId="a4cd8985-fec4-40e2-9b04-4113e322c883" providerId="ADAL" clId="{5B4C1A71-96B2-45E0-9079-62D3F1133F72}" dt="2024-08-29T06:26:03.026" v="22204" actId="1076"/>
          <ac:picMkLst>
            <pc:docMk/>
            <pc:sldMk cId="1417880841" sldId="305"/>
            <ac:picMk id="6" creationId="{DDC70D94-4A27-2479-BEDF-F05DEBCE66F9}"/>
          </ac:picMkLst>
        </pc:picChg>
        <pc:picChg chg="del">
          <ac:chgData name="Jakob Frabosilio" userId="a4cd8985-fec4-40e2-9b04-4113e322c883" providerId="ADAL" clId="{5B4C1A71-96B2-45E0-9079-62D3F1133F72}" dt="2024-08-29T06:23:22.907" v="22184" actId="478"/>
          <ac:picMkLst>
            <pc:docMk/>
            <pc:sldMk cId="1417880841" sldId="305"/>
            <ac:picMk id="30" creationId="{ECA5806D-2548-A04C-0FA5-39566011354C}"/>
          </ac:picMkLst>
        </pc:picChg>
        <pc:picChg chg="del">
          <ac:chgData name="Jakob Frabosilio" userId="a4cd8985-fec4-40e2-9b04-4113e322c883" providerId="ADAL" clId="{5B4C1A71-96B2-45E0-9079-62D3F1133F72}" dt="2024-08-29T06:23:22.397" v="22183" actId="478"/>
          <ac:picMkLst>
            <pc:docMk/>
            <pc:sldMk cId="1417880841" sldId="305"/>
            <ac:picMk id="33" creationId="{27262849-CD04-4758-05BA-88CB1E8AF9B0}"/>
          </ac:picMkLst>
        </pc:picChg>
        <pc:picChg chg="add mod">
          <ac:chgData name="Jakob Frabosilio" userId="a4cd8985-fec4-40e2-9b04-4113e322c883" providerId="ADAL" clId="{5B4C1A71-96B2-45E0-9079-62D3F1133F72}" dt="2024-08-29T06:38:36.924" v="22620" actId="1076"/>
          <ac:picMkLst>
            <pc:docMk/>
            <pc:sldMk cId="1417880841" sldId="305"/>
            <ac:picMk id="3074" creationId="{1C48C173-0449-D41C-7652-033860B4659B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8:36.083" v="29158" actId="207"/>
        <pc:sldMkLst>
          <pc:docMk/>
          <pc:sldMk cId="3224966512" sldId="306"/>
        </pc:sldMkLst>
        <pc:spChg chg="mod">
          <ac:chgData name="Jakob Frabosilio" userId="a4cd8985-fec4-40e2-9b04-4113e322c883" providerId="ADAL" clId="{5B4C1A71-96B2-45E0-9079-62D3F1133F72}" dt="2024-08-29T06:40:43.233" v="22895" actId="20577"/>
          <ac:spMkLst>
            <pc:docMk/>
            <pc:sldMk cId="3224966512" sldId="306"/>
            <ac:spMk id="2" creationId="{BD8DF136-FAEF-341F-DF9C-0EA6E6175714}"/>
          </ac:spMkLst>
        </pc:spChg>
        <pc:spChg chg="mod ord">
          <ac:chgData name="Jakob Frabosilio" userId="a4cd8985-fec4-40e2-9b04-4113e322c883" providerId="ADAL" clId="{5B4C1A71-96B2-45E0-9079-62D3F1133F72}" dt="2024-08-29T06:49:56.395" v="23722" actId="166"/>
          <ac:spMkLst>
            <pc:docMk/>
            <pc:sldMk cId="3224966512" sldId="306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30" creationId="{C071F96C-2B76-2FC2-61EC-FB08A87E6C4D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31" creationId="{993407E3-9948-3BFB-2918-8A536BED5C3E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32" creationId="{186E31C1-7159-11D1-D5B4-6F5D51CAC662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33" creationId="{A61AC6F0-4AA1-A77C-BBAD-2D651A46DF10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34" creationId="{1B5F01B5-AFAF-A4C0-4A52-6F516A18D536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35" creationId="{C9F340F9-D791-CA20-3D0A-6FC0C061A634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36" creationId="{A4C80129-F0FE-C425-108F-F1732D67ED7E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37" creationId="{3BA0D5B1-86A6-4C78-22DF-4AB4660E28DD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38" creationId="{588E8FEE-EFEF-4047-746F-E966C655AF7E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39" creationId="{4318FEDA-EED2-5414-5083-39C64C92CEAA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40" creationId="{0B4F5FFA-11D2-86E0-97AE-1498D8B6BD2F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41" creationId="{B1CDB136-8BB8-C7D1-CB7A-28D96D8DCDEB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42" creationId="{F2A1036D-0097-320C-6C23-BEA43F793A04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43" creationId="{3E76D3E5-3D1B-F348-7C96-F454CE52BF45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44" creationId="{E486232E-118B-BE0C-AB8C-112EC532D0EB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45" creationId="{F10C001E-2E4C-8EF0-8797-5F05C26B2945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46" creationId="{8E44F041-9B4C-F7D1-1585-2AF32BE8C922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47" creationId="{2B19A652-73F9-0DE4-82BD-E3E66BB3E139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48" creationId="{4BDFEDD9-6B94-F94E-432F-3731AAC01C4C}"/>
          </ac:spMkLst>
        </pc:spChg>
        <pc:spChg chg="add mod">
          <ac:chgData name="Jakob Frabosilio" userId="a4cd8985-fec4-40e2-9b04-4113e322c883" providerId="ADAL" clId="{5B4C1A71-96B2-45E0-9079-62D3F1133F72}" dt="2024-08-29T07:47:05.380" v="29144"/>
          <ac:spMkLst>
            <pc:docMk/>
            <pc:sldMk cId="3224966512" sldId="306"/>
            <ac:spMk id="49" creationId="{1F2A2594-EBBA-8173-00A5-C381BECF5ECC}"/>
          </ac:spMkLst>
        </pc:spChg>
        <pc:spChg chg="add mod">
          <ac:chgData name="Jakob Frabosilio" userId="a4cd8985-fec4-40e2-9b04-4113e322c883" providerId="ADAL" clId="{5B4C1A71-96B2-45E0-9079-62D3F1133F72}" dt="2024-08-29T07:47:05.380" v="29144"/>
          <ac:spMkLst>
            <pc:docMk/>
            <pc:sldMk cId="3224966512" sldId="306"/>
            <ac:spMk id="50" creationId="{0CB1BC01-C3B7-3BB5-183C-FF32EB2B6993}"/>
          </ac:spMkLst>
        </pc:spChg>
        <pc:spChg chg="add mod">
          <ac:chgData name="Jakob Frabosilio" userId="a4cd8985-fec4-40e2-9b04-4113e322c883" providerId="ADAL" clId="{5B4C1A71-96B2-45E0-9079-62D3F1133F72}" dt="2024-08-29T07:47:05.380" v="29144"/>
          <ac:spMkLst>
            <pc:docMk/>
            <pc:sldMk cId="3224966512" sldId="306"/>
            <ac:spMk id="51" creationId="{572030E5-7F25-03FE-1029-CEE030B916F7}"/>
          </ac:spMkLst>
        </pc:spChg>
        <pc:spChg chg="add mod">
          <ac:chgData name="Jakob Frabosilio" userId="a4cd8985-fec4-40e2-9b04-4113e322c883" providerId="ADAL" clId="{5B4C1A71-96B2-45E0-9079-62D3F1133F72}" dt="2024-08-29T07:47:05.380" v="29144"/>
          <ac:spMkLst>
            <pc:docMk/>
            <pc:sldMk cId="3224966512" sldId="306"/>
            <ac:spMk id="52" creationId="{5314AF9D-997B-A9EF-D299-61092B9B00A5}"/>
          </ac:spMkLst>
        </pc:spChg>
        <pc:spChg chg="add mod">
          <ac:chgData name="Jakob Frabosilio" userId="a4cd8985-fec4-40e2-9b04-4113e322c883" providerId="ADAL" clId="{5B4C1A71-96B2-45E0-9079-62D3F1133F72}" dt="2024-08-29T07:47:05.380" v="29144"/>
          <ac:spMkLst>
            <pc:docMk/>
            <pc:sldMk cId="3224966512" sldId="306"/>
            <ac:spMk id="53" creationId="{338BF6E0-2094-C034-CCD4-0DF8A1FBC511}"/>
          </ac:spMkLst>
        </pc:spChg>
        <pc:spChg chg="add mod">
          <ac:chgData name="Jakob Frabosilio" userId="a4cd8985-fec4-40e2-9b04-4113e322c883" providerId="ADAL" clId="{5B4C1A71-96B2-45E0-9079-62D3F1133F72}" dt="2024-08-29T07:47:05.380" v="29144"/>
          <ac:spMkLst>
            <pc:docMk/>
            <pc:sldMk cId="3224966512" sldId="306"/>
            <ac:spMk id="54" creationId="{D523153A-CD61-CE24-F330-C89D3B8743FA}"/>
          </ac:spMkLst>
        </pc:spChg>
        <pc:picChg chg="del">
          <ac:chgData name="Jakob Frabosilio" userId="a4cd8985-fec4-40e2-9b04-4113e322c883" providerId="ADAL" clId="{5B4C1A71-96B2-45E0-9079-62D3F1133F72}" dt="2024-08-29T06:40:47.062" v="22896" actId="478"/>
          <ac:picMkLst>
            <pc:docMk/>
            <pc:sldMk cId="3224966512" sldId="306"/>
            <ac:picMk id="6" creationId="{DDC70D94-4A27-2479-BEDF-F05DEBCE66F9}"/>
          </ac:picMkLst>
        </pc:picChg>
        <pc:picChg chg="add mod">
          <ac:chgData name="Jakob Frabosilio" userId="a4cd8985-fec4-40e2-9b04-4113e322c883" providerId="ADAL" clId="{5B4C1A71-96B2-45E0-9079-62D3F1133F72}" dt="2024-08-29T06:45:11.005" v="23452"/>
          <ac:picMkLst>
            <pc:docMk/>
            <pc:sldMk cId="3224966512" sldId="306"/>
            <ac:picMk id="27" creationId="{B5F69A97-1323-8344-6947-4190D709C4A1}"/>
          </ac:picMkLst>
        </pc:picChg>
        <pc:picChg chg="add mod ord">
          <ac:chgData name="Jakob Frabosilio" userId="a4cd8985-fec4-40e2-9b04-4113e322c883" providerId="ADAL" clId="{5B4C1A71-96B2-45E0-9079-62D3F1133F72}" dt="2024-08-29T07:47:18.227" v="29147" actId="14100"/>
          <ac:picMkLst>
            <pc:docMk/>
            <pc:sldMk cId="3224966512" sldId="306"/>
            <ac:picMk id="29" creationId="{EF2B591F-7E3F-4F6C-4289-7CA942307F1D}"/>
          </ac:picMkLst>
        </pc:picChg>
        <pc:picChg chg="del">
          <ac:chgData name="Jakob Frabosilio" userId="a4cd8985-fec4-40e2-9b04-4113e322c883" providerId="ADAL" clId="{5B4C1A71-96B2-45E0-9079-62D3F1133F72}" dt="2024-08-29T06:40:47.472" v="22897" actId="478"/>
          <ac:picMkLst>
            <pc:docMk/>
            <pc:sldMk cId="3224966512" sldId="306"/>
            <ac:picMk id="3074" creationId="{1C48C173-0449-D41C-7652-033860B4659B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8:23.592" v="29157" actId="207"/>
        <pc:sldMkLst>
          <pc:docMk/>
          <pc:sldMk cId="1331802228" sldId="307"/>
        </pc:sldMkLst>
        <pc:spChg chg="mod">
          <ac:chgData name="Jakob Frabosilio" userId="a4cd8985-fec4-40e2-9b04-4113e322c883" providerId="ADAL" clId="{5B4C1A71-96B2-45E0-9079-62D3F1133F72}" dt="2024-08-29T06:50:19.115" v="23749" actId="20577"/>
          <ac:spMkLst>
            <pc:docMk/>
            <pc:sldMk cId="1331802228" sldId="307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6:54:34.404" v="24349" actId="20577"/>
          <ac:spMkLst>
            <pc:docMk/>
            <pc:sldMk cId="1331802228" sldId="307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28" creationId="{CB971745-C9CB-0EBD-C55D-BE065034CBAD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29" creationId="{503CE87C-CD8E-1133-853C-11B527B81115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30" creationId="{825E313D-47CC-C81A-9FEE-29270C2E6838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31" creationId="{216089D7-F027-3345-3B3C-33AA689B2F70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32" creationId="{F6A94F07-0136-88BC-6D06-7DC0A2AF42C9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33" creationId="{6491EE6C-6518-C97B-36F4-03E57430CF6D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34" creationId="{EEACD2AF-8287-64B4-8BCB-E274C2DE728E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35" creationId="{980AB697-D185-473C-F979-41078247DEA5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36" creationId="{912F2D85-DD37-CF1D-F98F-1F9623FBE0C6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37" creationId="{3E4A27F7-55B6-42DD-208B-08BDC5333501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38" creationId="{46650BD9-AB34-CFDF-B8C6-67D1A13C610D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39" creationId="{C16A01B9-9000-D818-907A-6BAD527BFB85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40" creationId="{7914463A-4028-BA1F-4FA2-CAB4840047FF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41" creationId="{309816A9-933F-82D7-9866-356DDE3BD9C0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42" creationId="{3F3AE6B7-524D-43D1-ED4D-1861F9A70660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43" creationId="{F8461BB7-D80C-9010-F606-D32E6A0A1C68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44" creationId="{CB7203C7-A0EC-A8A2-2F4B-FE50F01CAC82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45" creationId="{815F14A6-551A-1E46-6185-DC760DF8CE54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46" creationId="{7AE14820-69BC-33B3-1220-82466ADA9416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47" creationId="{5218129C-22DF-966D-7431-8F6DA6EE0DB6}"/>
          </ac:spMkLst>
        </pc:spChg>
        <pc:spChg chg="add mod">
          <ac:chgData name="Jakob Frabosilio" userId="a4cd8985-fec4-40e2-9b04-4113e322c883" providerId="ADAL" clId="{5B4C1A71-96B2-45E0-9079-62D3F1133F72}" dt="2024-08-29T07:47:05.874" v="29145"/>
          <ac:spMkLst>
            <pc:docMk/>
            <pc:sldMk cId="1331802228" sldId="307"/>
            <ac:spMk id="48" creationId="{686E03E8-AE11-7B19-6A3F-4E6B6569A193}"/>
          </ac:spMkLst>
        </pc:spChg>
        <pc:spChg chg="add mod">
          <ac:chgData name="Jakob Frabosilio" userId="a4cd8985-fec4-40e2-9b04-4113e322c883" providerId="ADAL" clId="{5B4C1A71-96B2-45E0-9079-62D3F1133F72}" dt="2024-08-29T07:47:05.874" v="29145"/>
          <ac:spMkLst>
            <pc:docMk/>
            <pc:sldMk cId="1331802228" sldId="307"/>
            <ac:spMk id="49" creationId="{D8A62E5A-6374-9578-43B7-93B2E9C9B34D}"/>
          </ac:spMkLst>
        </pc:spChg>
        <pc:spChg chg="add mod">
          <ac:chgData name="Jakob Frabosilio" userId="a4cd8985-fec4-40e2-9b04-4113e322c883" providerId="ADAL" clId="{5B4C1A71-96B2-45E0-9079-62D3F1133F72}" dt="2024-08-29T07:47:05.874" v="29145"/>
          <ac:spMkLst>
            <pc:docMk/>
            <pc:sldMk cId="1331802228" sldId="307"/>
            <ac:spMk id="50" creationId="{CE517245-EEE0-D060-E029-E796591A64C1}"/>
          </ac:spMkLst>
        </pc:spChg>
        <pc:spChg chg="add mod">
          <ac:chgData name="Jakob Frabosilio" userId="a4cd8985-fec4-40e2-9b04-4113e322c883" providerId="ADAL" clId="{5B4C1A71-96B2-45E0-9079-62D3F1133F72}" dt="2024-08-29T07:47:05.874" v="29145"/>
          <ac:spMkLst>
            <pc:docMk/>
            <pc:sldMk cId="1331802228" sldId="307"/>
            <ac:spMk id="51" creationId="{FD859227-E7D2-4C28-C196-67F1A9FE5935}"/>
          </ac:spMkLst>
        </pc:spChg>
        <pc:spChg chg="add mod">
          <ac:chgData name="Jakob Frabosilio" userId="a4cd8985-fec4-40e2-9b04-4113e322c883" providerId="ADAL" clId="{5B4C1A71-96B2-45E0-9079-62D3F1133F72}" dt="2024-08-29T07:47:05.874" v="29145"/>
          <ac:spMkLst>
            <pc:docMk/>
            <pc:sldMk cId="1331802228" sldId="307"/>
            <ac:spMk id="52" creationId="{8F12BAB0-E402-433A-56D7-8B3CADBACBCB}"/>
          </ac:spMkLst>
        </pc:spChg>
        <pc:picChg chg="del">
          <ac:chgData name="Jakob Frabosilio" userId="a4cd8985-fec4-40e2-9b04-4113e322c883" providerId="ADAL" clId="{5B4C1A71-96B2-45E0-9079-62D3F1133F72}" dt="2024-08-29T06:50:23.447" v="23751" actId="478"/>
          <ac:picMkLst>
            <pc:docMk/>
            <pc:sldMk cId="1331802228" sldId="307"/>
            <ac:picMk id="6" creationId="{DDC70D94-4A27-2479-BEDF-F05DEBCE66F9}"/>
          </ac:picMkLst>
        </pc:picChg>
        <pc:picChg chg="add mod">
          <ac:chgData name="Jakob Frabosilio" userId="a4cd8985-fec4-40e2-9b04-4113e322c883" providerId="ADAL" clId="{5B4C1A71-96B2-45E0-9079-62D3F1133F72}" dt="2024-08-29T06:54:42.039" v="24350" actId="1076"/>
          <ac:picMkLst>
            <pc:docMk/>
            <pc:sldMk cId="1331802228" sldId="307"/>
            <ac:picMk id="27" creationId="{D767EA7F-6FB8-B0BE-A9AB-945DCCF8131C}"/>
          </ac:picMkLst>
        </pc:picChg>
        <pc:picChg chg="del">
          <ac:chgData name="Jakob Frabosilio" userId="a4cd8985-fec4-40e2-9b04-4113e322c883" providerId="ADAL" clId="{5B4C1A71-96B2-45E0-9079-62D3F1133F72}" dt="2024-08-29T06:50:23.882" v="23752" actId="478"/>
          <ac:picMkLst>
            <pc:docMk/>
            <pc:sldMk cId="1331802228" sldId="307"/>
            <ac:picMk id="3074" creationId="{1C48C173-0449-D41C-7652-033860B4659B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8:10.985" v="29156" actId="207"/>
        <pc:sldMkLst>
          <pc:docMk/>
          <pc:sldMk cId="1067275887" sldId="308"/>
        </pc:sldMkLst>
        <pc:spChg chg="mod">
          <ac:chgData name="Jakob Frabosilio" userId="a4cd8985-fec4-40e2-9b04-4113e322c883" providerId="ADAL" clId="{5B4C1A71-96B2-45E0-9079-62D3F1133F72}" dt="2024-08-29T06:55:12.588" v="24386" actId="20577"/>
          <ac:spMkLst>
            <pc:docMk/>
            <pc:sldMk cId="1067275887" sldId="308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7:04:06.426" v="25095" actId="20577"/>
          <ac:spMkLst>
            <pc:docMk/>
            <pc:sldMk cId="1067275887" sldId="308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28" creationId="{D23DE8C0-3252-C41F-AE75-F683754538A6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29" creationId="{F93BED8B-9305-A1FD-FC11-E398262B1999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30" creationId="{86F1A2A1-F5AB-54BE-DC5D-F1D4F1F0D8A6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31" creationId="{17E23E56-B2F1-765C-F976-E3E252642A6B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32" creationId="{FB2D9A60-3981-1464-EE87-75AD04F7503B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33" creationId="{EAEB69E0-3F29-D612-8BBE-390DEB650234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34" creationId="{44C3266A-5A73-70EC-96F6-F3615714E220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35" creationId="{18282FE2-B5B6-A47C-B3AD-ECDB74B7D407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36" creationId="{BF0E227E-15A6-3AEF-F4B6-A101634E1208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37" creationId="{EBFB1793-5F47-3E8D-C010-8CA61D802327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38" creationId="{C2AFC747-F421-3717-005B-BDA71E4D295C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39" creationId="{A9674000-BD0A-9FA8-54BD-19F6B887BA93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40" creationId="{DAA2BF2E-4FBF-879B-F4AD-78507E60ACBC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41" creationId="{34A92033-B463-924C-1520-1313C2F886D7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42" creationId="{01CA8013-8C41-3694-C6B1-171473971398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43" creationId="{F4A240B4-7B40-30F2-FC57-2B284B0677D4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44" creationId="{F37198EC-111D-6B29-85A7-1A813883E611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45" creationId="{C36E20A9-E813-C304-4C75-E07A7DEFAA7B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46" creationId="{D04F010F-17D9-1306-F8FC-F161BCAF4B88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47" creationId="{66FDC32F-8DE4-19C2-944B-9C9F44B6DB76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48" creationId="{327CD143-D668-1864-729D-7A9649280D9A}"/>
          </ac:spMkLst>
        </pc:spChg>
        <pc:spChg chg="add mod">
          <ac:chgData name="Jakob Frabosilio" userId="a4cd8985-fec4-40e2-9b04-4113e322c883" providerId="ADAL" clId="{5B4C1A71-96B2-45E0-9079-62D3F1133F72}" dt="2024-08-29T07:47:06.372" v="29146"/>
          <ac:spMkLst>
            <pc:docMk/>
            <pc:sldMk cId="1067275887" sldId="308"/>
            <ac:spMk id="49" creationId="{E72DAE9A-8533-42CB-8E2F-73C8118681C4}"/>
          </ac:spMkLst>
        </pc:spChg>
        <pc:spChg chg="add mod">
          <ac:chgData name="Jakob Frabosilio" userId="a4cd8985-fec4-40e2-9b04-4113e322c883" providerId="ADAL" clId="{5B4C1A71-96B2-45E0-9079-62D3F1133F72}" dt="2024-08-29T07:47:06.372" v="29146"/>
          <ac:spMkLst>
            <pc:docMk/>
            <pc:sldMk cId="1067275887" sldId="308"/>
            <ac:spMk id="50" creationId="{F536F766-BA64-D00D-BF0C-9B62238F2922}"/>
          </ac:spMkLst>
        </pc:spChg>
        <pc:spChg chg="add mod">
          <ac:chgData name="Jakob Frabosilio" userId="a4cd8985-fec4-40e2-9b04-4113e322c883" providerId="ADAL" clId="{5B4C1A71-96B2-45E0-9079-62D3F1133F72}" dt="2024-08-29T07:47:06.372" v="29146"/>
          <ac:spMkLst>
            <pc:docMk/>
            <pc:sldMk cId="1067275887" sldId="308"/>
            <ac:spMk id="51" creationId="{525283D2-EA78-BB12-20F8-84D2E31EE6D3}"/>
          </ac:spMkLst>
        </pc:spChg>
        <pc:spChg chg="add mod">
          <ac:chgData name="Jakob Frabosilio" userId="a4cd8985-fec4-40e2-9b04-4113e322c883" providerId="ADAL" clId="{5B4C1A71-96B2-45E0-9079-62D3F1133F72}" dt="2024-08-29T07:47:06.372" v="29146"/>
          <ac:spMkLst>
            <pc:docMk/>
            <pc:sldMk cId="1067275887" sldId="308"/>
            <ac:spMk id="52" creationId="{A00214E5-4F8A-97B5-5CDA-4587E779B804}"/>
          </ac:spMkLst>
        </pc:spChg>
        <pc:picChg chg="del">
          <ac:chgData name="Jakob Frabosilio" userId="a4cd8985-fec4-40e2-9b04-4113e322c883" providerId="ADAL" clId="{5B4C1A71-96B2-45E0-9079-62D3F1133F72}" dt="2024-08-29T06:55:15.302" v="24387" actId="478"/>
          <ac:picMkLst>
            <pc:docMk/>
            <pc:sldMk cId="1067275887" sldId="308"/>
            <ac:picMk id="6" creationId="{DDC70D94-4A27-2479-BEDF-F05DEBCE66F9}"/>
          </ac:picMkLst>
        </pc:picChg>
        <pc:picChg chg="add mod">
          <ac:chgData name="Jakob Frabosilio" userId="a4cd8985-fec4-40e2-9b04-4113e322c883" providerId="ADAL" clId="{5B4C1A71-96B2-45E0-9079-62D3F1133F72}" dt="2024-08-29T07:03:31.267" v="25009" actId="1076"/>
          <ac:picMkLst>
            <pc:docMk/>
            <pc:sldMk cId="1067275887" sldId="308"/>
            <ac:picMk id="27" creationId="{C5419A5B-91CD-30F8-280C-5FAFD483AD71}"/>
          </ac:picMkLst>
        </pc:picChg>
        <pc:picChg chg="del">
          <ac:chgData name="Jakob Frabosilio" userId="a4cd8985-fec4-40e2-9b04-4113e322c883" providerId="ADAL" clId="{5B4C1A71-96B2-45E0-9079-62D3F1133F72}" dt="2024-08-29T06:55:15.763" v="24388" actId="478"/>
          <ac:picMkLst>
            <pc:docMk/>
            <pc:sldMk cId="1067275887" sldId="308"/>
            <ac:picMk id="3074" creationId="{1C48C173-0449-D41C-7652-033860B4659B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8:06.915" v="29155" actId="207"/>
        <pc:sldMkLst>
          <pc:docMk/>
          <pc:sldMk cId="3652945569" sldId="309"/>
        </pc:sldMkLst>
        <pc:spChg chg="mod">
          <ac:chgData name="Jakob Frabosilio" userId="a4cd8985-fec4-40e2-9b04-4113e322c883" providerId="ADAL" clId="{5B4C1A71-96B2-45E0-9079-62D3F1133F72}" dt="2024-08-29T07:04:18.509" v="25112" actId="20577"/>
          <ac:spMkLst>
            <pc:docMk/>
            <pc:sldMk cId="3652945569" sldId="309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7:12:32.216" v="26351" actId="20577"/>
          <ac:spMkLst>
            <pc:docMk/>
            <pc:sldMk cId="3652945569" sldId="309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5" creationId="{9E2EDB9C-FDC1-A612-08AA-3097EF747FD1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6" creationId="{66ECB14E-0348-1AF1-2855-CD19397E1EEA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28" creationId="{4F7F0B82-04C8-650D-2F57-CB4E63B472EB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29" creationId="{24386A1C-D6F4-6196-23B4-F3F35D9DE09E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30" creationId="{438DDAFA-B08F-EE00-3A35-83863BE28288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31" creationId="{883C76C1-7A60-8F43-70A7-9BF9A7535E9A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32" creationId="{78C77EED-247D-CE7C-1E0E-00FF24A19308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33" creationId="{48EC3670-0636-2E76-86D5-1808C01A8E8C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34" creationId="{F5471192-6054-0931-1D3A-D35A40B1529F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35" creationId="{406C5D4A-0CFA-E32E-EB4A-25765DAFFABD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36" creationId="{9FACA50E-92EB-D706-CB51-E0187B972327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37" creationId="{68C5EE62-AE29-77F8-0C90-2108915926C9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38" creationId="{0C2CB12A-5E7E-B693-869C-B1BA2BAE7F46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39" creationId="{AED5EF03-40E4-E8A3-726B-C3DD73F37A3B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40" creationId="{8CA3BBE4-3ADC-562C-E03E-189EE14DDC68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41" creationId="{92387B7E-5A2F-0C5E-725C-05D6AF026BDA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42" creationId="{61A0FFDF-4626-E3D1-13AA-CF382E2E983D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43" creationId="{69D15CFD-3339-6762-DF6B-0711FED83C9A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44" creationId="{83F0F1F5-6356-0207-D54F-016802E85874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45" creationId="{A4910D88-59D0-1563-52AE-5A029034870D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46" creationId="{6FB946CA-F4C9-44A5-B8EF-1FB5E8FDD1F1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47" creationId="{FD811FFC-2B0A-35B5-6FF1-2141D73A4890}"/>
          </ac:spMkLst>
        </pc:spChg>
        <pc:spChg chg="add mod">
          <ac:chgData name="Jakob Frabosilio" userId="a4cd8985-fec4-40e2-9b04-4113e322c883" providerId="ADAL" clId="{5B4C1A71-96B2-45E0-9079-62D3F1133F72}" dt="2024-08-29T07:47:22.586" v="29148"/>
          <ac:spMkLst>
            <pc:docMk/>
            <pc:sldMk cId="3652945569" sldId="309"/>
            <ac:spMk id="48" creationId="{D529F0A7-C9C4-6C2A-3136-3146B77C3B84}"/>
          </ac:spMkLst>
        </pc:spChg>
        <pc:spChg chg="add mod">
          <ac:chgData name="Jakob Frabosilio" userId="a4cd8985-fec4-40e2-9b04-4113e322c883" providerId="ADAL" clId="{5B4C1A71-96B2-45E0-9079-62D3F1133F72}" dt="2024-08-29T07:47:22.586" v="29148"/>
          <ac:spMkLst>
            <pc:docMk/>
            <pc:sldMk cId="3652945569" sldId="309"/>
            <ac:spMk id="49" creationId="{C34B051B-2C02-716B-6D2E-FC5653FF8C97}"/>
          </ac:spMkLst>
        </pc:spChg>
        <pc:spChg chg="add mod">
          <ac:chgData name="Jakob Frabosilio" userId="a4cd8985-fec4-40e2-9b04-4113e322c883" providerId="ADAL" clId="{5B4C1A71-96B2-45E0-9079-62D3F1133F72}" dt="2024-08-29T07:47:22.586" v="29148"/>
          <ac:spMkLst>
            <pc:docMk/>
            <pc:sldMk cId="3652945569" sldId="309"/>
            <ac:spMk id="50" creationId="{9E06783B-F083-1C0E-17B9-AC1EF5E7546B}"/>
          </ac:spMkLst>
        </pc:spChg>
        <pc:picChg chg="del">
          <ac:chgData name="Jakob Frabosilio" userId="a4cd8985-fec4-40e2-9b04-4113e322c883" providerId="ADAL" clId="{5B4C1A71-96B2-45E0-9079-62D3F1133F72}" dt="2024-08-29T07:01:24.154" v="25006" actId="478"/>
          <ac:picMkLst>
            <pc:docMk/>
            <pc:sldMk cId="3652945569" sldId="309"/>
            <ac:picMk id="27" creationId="{C5419A5B-91CD-30F8-280C-5FAFD483AD71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7:57.998" v="29154" actId="207"/>
        <pc:sldMkLst>
          <pc:docMk/>
          <pc:sldMk cId="1724398934" sldId="310"/>
        </pc:sldMkLst>
        <pc:spChg chg="mod">
          <ac:chgData name="Jakob Frabosilio" userId="a4cd8985-fec4-40e2-9b04-4113e322c883" providerId="ADAL" clId="{5B4C1A71-96B2-45E0-9079-62D3F1133F72}" dt="2024-08-29T07:14:48.517" v="26717" actId="20577"/>
          <ac:spMkLst>
            <pc:docMk/>
            <pc:sldMk cId="1724398934" sldId="310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7:19:08.307" v="27294" actId="20577"/>
          <ac:spMkLst>
            <pc:docMk/>
            <pc:sldMk cId="1724398934" sldId="310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5" creationId="{29F9CE31-2D1C-0ACA-F87E-ACEAAD2CB144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6" creationId="{27D8BA43-6E85-A1A0-04E6-97957FC9ED22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28" creationId="{D788487A-B957-8C83-32B5-88F06E8B4959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29" creationId="{7AB7F420-ED60-15C2-3F17-FCA775AFED9B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30" creationId="{3783B650-A683-7A81-D370-C0A58A33EFC6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31" creationId="{2DDC06C4-62A1-2BF2-4ECA-607F7F087F4D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32" creationId="{6AE240FB-1AD7-35AB-8F2B-290796E9E5F7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33" creationId="{3F974022-1ADA-E566-2E9B-B884B1899883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34" creationId="{AC700907-FD97-49D0-BBE2-32D5CDEA704C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35" creationId="{942E0DAA-CA01-EE29-C905-60553383D4F7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36" creationId="{60C22AC9-D28E-75DF-1178-EA278808B98A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37" creationId="{1434E02E-FE19-648B-F908-99BB5CA0E7CD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38" creationId="{DF79C025-45FD-8DA2-B20D-507970EBEE15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39" creationId="{26F53E9B-2359-CC90-B038-151E56877CF2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40" creationId="{9169733F-06FF-7C47-295D-E5D22B986EDE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41" creationId="{78FD8026-A2B4-386D-1FDB-50BF05C757A0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42" creationId="{957EC8D3-1F19-81AF-1AE6-EBDB17D8446A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43" creationId="{F37C9683-A660-E04D-EA60-C221082ECC76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44" creationId="{33DFEE8F-F02C-F360-C89F-3BB4BD4F18DE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45" creationId="{A81590FF-B167-425F-9A24-F92AFC9CEC30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46" creationId="{AC9582BF-2828-FE7C-83A1-21EA5F5D703F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47" creationId="{1E5E7185-0599-A631-4499-0911D4BE76E8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48" creationId="{90E3974C-A07F-0DBC-2B58-E8356A09A5D1}"/>
          </ac:spMkLst>
        </pc:spChg>
        <pc:spChg chg="add mod">
          <ac:chgData name="Jakob Frabosilio" userId="a4cd8985-fec4-40e2-9b04-4113e322c883" providerId="ADAL" clId="{5B4C1A71-96B2-45E0-9079-62D3F1133F72}" dt="2024-08-29T07:47:23.190" v="29149"/>
          <ac:spMkLst>
            <pc:docMk/>
            <pc:sldMk cId="1724398934" sldId="310"/>
            <ac:spMk id="49" creationId="{711BD8AA-952D-C82C-FE25-80284BC1E5ED}"/>
          </ac:spMkLst>
        </pc:spChg>
        <pc:spChg chg="add mod">
          <ac:chgData name="Jakob Frabosilio" userId="a4cd8985-fec4-40e2-9b04-4113e322c883" providerId="ADAL" clId="{5B4C1A71-96B2-45E0-9079-62D3F1133F72}" dt="2024-08-29T07:47:23.190" v="29149"/>
          <ac:spMkLst>
            <pc:docMk/>
            <pc:sldMk cId="1724398934" sldId="310"/>
            <ac:spMk id="50" creationId="{ED3D944C-E7BD-B8D9-1118-745A08FB2AE3}"/>
          </ac:spMkLst>
        </pc:spChg>
        <pc:picChg chg="del">
          <ac:chgData name="Jakob Frabosilio" userId="a4cd8985-fec4-40e2-9b04-4113e322c883" providerId="ADAL" clId="{5B4C1A71-96B2-45E0-9079-62D3F1133F72}" dt="2024-08-29T07:12:45.162" v="26372" actId="478"/>
          <ac:picMkLst>
            <pc:docMk/>
            <pc:sldMk cId="1724398934" sldId="310"/>
            <ac:picMk id="27" creationId="{C5419A5B-91CD-30F8-280C-5FAFD483AD71}"/>
          </ac:picMkLst>
        </pc:picChg>
        <pc:picChg chg="add mod">
          <ac:chgData name="Jakob Frabosilio" userId="a4cd8985-fec4-40e2-9b04-4113e322c883" providerId="ADAL" clId="{5B4C1A71-96B2-45E0-9079-62D3F1133F72}" dt="2024-08-29T07:19:16.166" v="27305" actId="1036"/>
          <ac:picMkLst>
            <pc:docMk/>
            <pc:sldMk cId="1724398934" sldId="310"/>
            <ac:picMk id="37890" creationId="{1853BDA5-AD5D-77B1-37F8-9121385C03EB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7:44.251" v="29153" actId="207"/>
        <pc:sldMkLst>
          <pc:docMk/>
          <pc:sldMk cId="1358518355" sldId="311"/>
        </pc:sldMkLst>
        <pc:spChg chg="mod">
          <ac:chgData name="Jakob Frabosilio" userId="a4cd8985-fec4-40e2-9b04-4113e322c883" providerId="ADAL" clId="{5B4C1A71-96B2-45E0-9079-62D3F1133F72}" dt="2024-08-29T07:19:38.793" v="27350" actId="20577"/>
          <ac:spMkLst>
            <pc:docMk/>
            <pc:sldMk cId="1358518355" sldId="311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7:27:56.089" v="28193" actId="20577"/>
          <ac:spMkLst>
            <pc:docMk/>
            <pc:sldMk cId="1358518355" sldId="311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5" creationId="{50A05BD2-C49D-C6D8-21F2-90B3CB231DFD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6" creationId="{31993B70-980E-575F-9B6D-166EC3C41CDD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28" creationId="{D8B8D787-C3D5-B3FF-2E03-94ACF4C3023F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29" creationId="{8F333C8E-4B2C-D399-71F0-78D0B682FFDD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30" creationId="{6F816311-686A-245B-5FC9-B24E87D6B94F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31" creationId="{80942A68-2300-DA7A-50EF-BB4823A71E52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32" creationId="{86D5C22F-1109-ADB1-8A02-58589AF9AF8D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33" creationId="{33F3515C-C5C9-CED8-25EE-67214A2B3187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34" creationId="{500DCC42-1142-7F5A-97C0-C2BCE9CEB101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35" creationId="{2665833D-1E94-2072-4B57-9A85042F4824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36" creationId="{6E4227CF-AC9C-422D-D65A-7B683C531C16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37" creationId="{63CBDAA5-470E-0D28-D9A5-2D3CDCB434C8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38" creationId="{CD7298CB-CC91-F075-2650-B61C6A60867B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39" creationId="{6F61ED61-1B77-000D-9E6F-472A6B8F4A22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40" creationId="{E8F12E86-EFA7-BCC5-E724-289A7A8FEDDC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41" creationId="{CA33BFB3-9339-4BD2-49E5-E9BD08EB6514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42" creationId="{C1C73D0A-7609-856C-3272-1AAF0D96B539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43" creationId="{0A77CE27-F150-CE72-9B40-932C1D3B75D1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44" creationId="{0D914661-68F8-CA08-6CBF-59A4D3AA235B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45" creationId="{B1C93BB1-ED44-8570-0AB5-71AD784FBAF5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46" creationId="{7FEFB3EC-C9F3-9027-95D0-681C39F64562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47" creationId="{9B732E59-1EB8-DE84-F5D4-3ED9E8A3F884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48" creationId="{D3E4AE03-DE7C-D79F-56D0-242906520FC7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49" creationId="{AC10BF86-CE47-3347-4138-231072A00670}"/>
          </ac:spMkLst>
        </pc:spChg>
        <pc:spChg chg="add mod">
          <ac:chgData name="Jakob Frabosilio" userId="a4cd8985-fec4-40e2-9b04-4113e322c883" providerId="ADAL" clId="{5B4C1A71-96B2-45E0-9079-62D3F1133F72}" dt="2024-08-29T07:47:23.726" v="29150"/>
          <ac:spMkLst>
            <pc:docMk/>
            <pc:sldMk cId="1358518355" sldId="311"/>
            <ac:spMk id="50" creationId="{E834D663-DFE0-4685-A398-85FE343FEB2C}"/>
          </ac:spMkLst>
        </pc:spChg>
        <pc:picChg chg="del">
          <ac:chgData name="Jakob Frabosilio" userId="a4cd8985-fec4-40e2-9b04-4113e322c883" providerId="ADAL" clId="{5B4C1A71-96B2-45E0-9079-62D3F1133F72}" dt="2024-08-29T07:20:25.842" v="27469" actId="478"/>
          <ac:picMkLst>
            <pc:docMk/>
            <pc:sldMk cId="1358518355" sldId="311"/>
            <ac:picMk id="27" creationId="{C5419A5B-91CD-30F8-280C-5FAFD483AD71}"/>
          </ac:picMkLst>
        </pc:picChg>
        <pc:picChg chg="add mod">
          <ac:chgData name="Jakob Frabosilio" userId="a4cd8985-fec4-40e2-9b04-4113e322c883" providerId="ADAL" clId="{5B4C1A71-96B2-45E0-9079-62D3F1133F72}" dt="2024-08-29T07:26:12.263" v="27863" actId="14100"/>
          <ac:picMkLst>
            <pc:docMk/>
            <pc:sldMk cId="1358518355" sldId="311"/>
            <ac:picMk id="43010" creationId="{62486132-9049-CAAE-D32D-C33E1F3C1DA2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7:34.215" v="29152" actId="207"/>
        <pc:sldMkLst>
          <pc:docMk/>
          <pc:sldMk cId="2295262248" sldId="312"/>
        </pc:sldMkLst>
        <pc:spChg chg="mod">
          <ac:chgData name="Jakob Frabosilio" userId="a4cd8985-fec4-40e2-9b04-4113e322c883" providerId="ADAL" clId="{5B4C1A71-96B2-45E0-9079-62D3F1133F72}" dt="2024-08-29T07:28:18.407" v="28224" actId="20577"/>
          <ac:spMkLst>
            <pc:docMk/>
            <pc:sldMk cId="2295262248" sldId="312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7:33:19.646" v="29034" actId="20577"/>
          <ac:spMkLst>
            <pc:docMk/>
            <pc:sldMk cId="2295262248" sldId="312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5" creationId="{A94F5811-5E39-B10E-9DB7-23466B73B8A2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6" creationId="{38CF857D-D4FF-EB75-EBC5-2B6DBA74FD8F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28" creationId="{3CFA960C-EC98-A83D-47B6-16F691E395D7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29" creationId="{630AAFDE-C4F1-D9DA-B97F-98D766D56133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30" creationId="{1B5F4FF2-5C77-88B5-F5E6-E366AEB6EF6A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31" creationId="{8FD99887-0CB0-4D11-E15C-AA126BA35DE5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32" creationId="{9E273C20-D431-2227-47A3-B65780426D45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33" creationId="{32004E0F-2C54-BF17-97A0-440E0A080CE3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34" creationId="{2ECFADBD-B2F6-2DE6-5D64-675D981422BB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35" creationId="{99AF392E-E3D8-3C4F-E0FD-C6A2E990B19C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36" creationId="{5FE60ADE-1B1A-2DBC-2E0E-18A4A7BC44FC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37" creationId="{69B5599F-0A78-F535-CB08-8DC2987A9D46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38" creationId="{C964BB0D-8430-5142-981D-571C29DA4B0A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39" creationId="{AC9D7C10-C7F5-01A1-C4A3-2D429B679EC9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40" creationId="{49F5D340-13C5-FC3B-FF4C-1CB167FDBD98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41" creationId="{536CF487-A39A-5C7F-CD3C-7ACBE0DA6B70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42" creationId="{7985C3C7-B7B5-1796-911C-E7CA087B6C76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43" creationId="{030F00BD-216D-1E14-3037-D6284D12C621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44" creationId="{3B8431D7-A43E-6A6A-1125-5703BB95C04B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45" creationId="{B0BAFA2D-A8C8-52A2-118A-AEF1CADE7C9B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46" creationId="{51839EA5-54E2-178B-5822-4693F408C91D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47" creationId="{BF595E1C-50C7-23A7-9609-8CEC8199A1BB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48" creationId="{414B9DF5-FE7F-CD7E-7729-6C41C54F93FF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49" creationId="{68D7B46B-A062-AC55-38A3-D29CD6D5BEC9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50" creationId="{1AD3C8E1-4FA5-0F63-F20B-BC5495727C48}"/>
          </ac:spMkLst>
        </pc:spChg>
        <pc:picChg chg="del">
          <ac:chgData name="Jakob Frabosilio" userId="a4cd8985-fec4-40e2-9b04-4113e322c883" providerId="ADAL" clId="{5B4C1A71-96B2-45E0-9079-62D3F1133F72}" dt="2024-08-29T07:28:20.187" v="28225" actId="478"/>
          <ac:picMkLst>
            <pc:docMk/>
            <pc:sldMk cId="2295262248" sldId="312"/>
            <ac:picMk id="27" creationId="{C5419A5B-91CD-30F8-280C-5FAFD483AD71}"/>
          </ac:picMkLst>
        </pc:picChg>
      </pc:sldChg>
      <pc:sldChg chg="modSp add mod">
        <pc:chgData name="Jakob Frabosilio" userId="a4cd8985-fec4-40e2-9b04-4113e322c883" providerId="ADAL" clId="{5B4C1A71-96B2-45E0-9079-62D3F1133F72}" dt="2024-08-29T08:52:01.897" v="29200" actId="20577"/>
        <pc:sldMkLst>
          <pc:docMk/>
          <pc:sldMk cId="1288829797" sldId="313"/>
        </pc:sldMkLst>
        <pc:spChg chg="mod">
          <ac:chgData name="Jakob Frabosilio" userId="a4cd8985-fec4-40e2-9b04-4113e322c883" providerId="ADAL" clId="{5B4C1A71-96B2-45E0-9079-62D3F1133F72}" dt="2024-08-29T08:51:56.585" v="29199" actId="20577"/>
          <ac:spMkLst>
            <pc:docMk/>
            <pc:sldMk cId="1288829797" sldId="313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8:52:01.897" v="29200" actId="20577"/>
          <ac:spMkLst>
            <pc:docMk/>
            <pc:sldMk cId="1288829797" sldId="313"/>
            <ac:spMk id="3" creationId="{2C1C36DD-D8A2-FAF2-8C8D-DF7F74487063}"/>
          </ac:spMkLst>
        </pc:spChg>
      </pc:sldChg>
      <pc:sldChg chg="modSp add mod">
        <pc:chgData name="Jakob Frabosilio" userId="a4cd8985-fec4-40e2-9b04-4113e322c883" providerId="ADAL" clId="{5B4C1A71-96B2-45E0-9079-62D3F1133F72}" dt="2024-08-29T08:52:14.526" v="29216" actId="20577"/>
        <pc:sldMkLst>
          <pc:docMk/>
          <pc:sldMk cId="4130606066" sldId="314"/>
        </pc:sldMkLst>
        <pc:spChg chg="mod">
          <ac:chgData name="Jakob Frabosilio" userId="a4cd8985-fec4-40e2-9b04-4113e322c883" providerId="ADAL" clId="{5B4C1A71-96B2-45E0-9079-62D3F1133F72}" dt="2024-08-29T08:52:14.526" v="29216" actId="20577"/>
          <ac:spMkLst>
            <pc:docMk/>
            <pc:sldMk cId="4130606066" sldId="314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2:20.827" v="29231" actId="20577"/>
        <pc:sldMkLst>
          <pc:docMk/>
          <pc:sldMk cId="3555749707" sldId="315"/>
        </pc:sldMkLst>
        <pc:spChg chg="mod">
          <ac:chgData name="Jakob Frabosilio" userId="a4cd8985-fec4-40e2-9b04-4113e322c883" providerId="ADAL" clId="{5B4C1A71-96B2-45E0-9079-62D3F1133F72}" dt="2024-08-29T08:52:20.827" v="29231" actId="20577"/>
          <ac:spMkLst>
            <pc:docMk/>
            <pc:sldMk cId="3555749707" sldId="315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2:29.467" v="29257" actId="20577"/>
        <pc:sldMkLst>
          <pc:docMk/>
          <pc:sldMk cId="481119649" sldId="316"/>
        </pc:sldMkLst>
        <pc:spChg chg="mod">
          <ac:chgData name="Jakob Frabosilio" userId="a4cd8985-fec4-40e2-9b04-4113e322c883" providerId="ADAL" clId="{5B4C1A71-96B2-45E0-9079-62D3F1133F72}" dt="2024-08-29T08:52:29.467" v="29257" actId="20577"/>
          <ac:spMkLst>
            <pc:docMk/>
            <pc:sldMk cId="481119649" sldId="316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2:37.362" v="29285" actId="20577"/>
        <pc:sldMkLst>
          <pc:docMk/>
          <pc:sldMk cId="522636628" sldId="317"/>
        </pc:sldMkLst>
        <pc:spChg chg="mod">
          <ac:chgData name="Jakob Frabosilio" userId="a4cd8985-fec4-40e2-9b04-4113e322c883" providerId="ADAL" clId="{5B4C1A71-96B2-45E0-9079-62D3F1133F72}" dt="2024-08-29T08:52:37.362" v="29285" actId="20577"/>
          <ac:spMkLst>
            <pc:docMk/>
            <pc:sldMk cId="522636628" sldId="317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2:44.010" v="29309" actId="20577"/>
        <pc:sldMkLst>
          <pc:docMk/>
          <pc:sldMk cId="54881494" sldId="318"/>
        </pc:sldMkLst>
        <pc:spChg chg="mod">
          <ac:chgData name="Jakob Frabosilio" userId="a4cd8985-fec4-40e2-9b04-4113e322c883" providerId="ADAL" clId="{5B4C1A71-96B2-45E0-9079-62D3F1133F72}" dt="2024-08-29T08:52:44.010" v="29309" actId="20577"/>
          <ac:spMkLst>
            <pc:docMk/>
            <pc:sldMk cId="54881494" sldId="318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9:09:56.241" v="30222" actId="20577"/>
        <pc:sldMkLst>
          <pc:docMk/>
          <pc:sldMk cId="86735586" sldId="319"/>
        </pc:sldMkLst>
        <pc:spChg chg="mod">
          <ac:chgData name="Jakob Frabosilio" userId="a4cd8985-fec4-40e2-9b04-4113e322c883" providerId="ADAL" clId="{5B4C1A71-96B2-45E0-9079-62D3F1133F72}" dt="2024-08-29T08:52:52.823" v="29345" actId="20577"/>
          <ac:spMkLst>
            <pc:docMk/>
            <pc:sldMk cId="86735586" sldId="319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9:09:56.241" v="30222" actId="20577"/>
          <ac:spMkLst>
            <pc:docMk/>
            <pc:sldMk cId="86735586" sldId="319"/>
            <ac:spMk id="3" creationId="{2C1C36DD-D8A2-FAF2-8C8D-DF7F74487063}"/>
          </ac:spMkLst>
        </pc:spChg>
      </pc:sldChg>
      <pc:sldChg chg="modSp add mod">
        <pc:chgData name="Jakob Frabosilio" userId="a4cd8985-fec4-40e2-9b04-4113e322c883" providerId="ADAL" clId="{5B4C1A71-96B2-45E0-9079-62D3F1133F72}" dt="2024-08-29T08:53:01.285" v="29369" actId="20577"/>
        <pc:sldMkLst>
          <pc:docMk/>
          <pc:sldMk cId="3148537877" sldId="320"/>
        </pc:sldMkLst>
        <pc:spChg chg="mod">
          <ac:chgData name="Jakob Frabosilio" userId="a4cd8985-fec4-40e2-9b04-4113e322c883" providerId="ADAL" clId="{5B4C1A71-96B2-45E0-9079-62D3F1133F72}" dt="2024-08-29T08:53:01.285" v="29369" actId="20577"/>
          <ac:spMkLst>
            <pc:docMk/>
            <pc:sldMk cId="3148537877" sldId="320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3:15.109" v="29405" actId="20577"/>
        <pc:sldMkLst>
          <pc:docMk/>
          <pc:sldMk cId="794852767" sldId="321"/>
        </pc:sldMkLst>
        <pc:spChg chg="mod">
          <ac:chgData name="Jakob Frabosilio" userId="a4cd8985-fec4-40e2-9b04-4113e322c883" providerId="ADAL" clId="{5B4C1A71-96B2-45E0-9079-62D3F1133F72}" dt="2024-08-29T08:53:15.109" v="29405" actId="20577"/>
          <ac:spMkLst>
            <pc:docMk/>
            <pc:sldMk cId="794852767" sldId="321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3:22.113" v="29432" actId="20577"/>
        <pc:sldMkLst>
          <pc:docMk/>
          <pc:sldMk cId="1931628898" sldId="322"/>
        </pc:sldMkLst>
        <pc:spChg chg="mod">
          <ac:chgData name="Jakob Frabosilio" userId="a4cd8985-fec4-40e2-9b04-4113e322c883" providerId="ADAL" clId="{5B4C1A71-96B2-45E0-9079-62D3F1133F72}" dt="2024-08-29T08:53:22.113" v="29432" actId="20577"/>
          <ac:spMkLst>
            <pc:docMk/>
            <pc:sldMk cId="1931628898" sldId="322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3:30.210" v="29461" actId="20577"/>
        <pc:sldMkLst>
          <pc:docMk/>
          <pc:sldMk cId="3524590335" sldId="323"/>
        </pc:sldMkLst>
        <pc:spChg chg="mod">
          <ac:chgData name="Jakob Frabosilio" userId="a4cd8985-fec4-40e2-9b04-4113e322c883" providerId="ADAL" clId="{5B4C1A71-96B2-45E0-9079-62D3F1133F72}" dt="2024-08-29T08:53:30.210" v="29461" actId="20577"/>
          <ac:spMkLst>
            <pc:docMk/>
            <pc:sldMk cId="3524590335" sldId="323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3:36.868" v="29486" actId="20577"/>
        <pc:sldMkLst>
          <pc:docMk/>
          <pc:sldMk cId="2808276412" sldId="324"/>
        </pc:sldMkLst>
        <pc:spChg chg="mod">
          <ac:chgData name="Jakob Frabosilio" userId="a4cd8985-fec4-40e2-9b04-4113e322c883" providerId="ADAL" clId="{5B4C1A71-96B2-45E0-9079-62D3F1133F72}" dt="2024-08-29T08:53:36.868" v="29486" actId="20577"/>
          <ac:spMkLst>
            <pc:docMk/>
            <pc:sldMk cId="2808276412" sldId="324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3:53.325" v="29518" actId="20577"/>
        <pc:sldMkLst>
          <pc:docMk/>
          <pc:sldMk cId="3168519504" sldId="325"/>
        </pc:sldMkLst>
        <pc:spChg chg="mod">
          <ac:chgData name="Jakob Frabosilio" userId="a4cd8985-fec4-40e2-9b04-4113e322c883" providerId="ADAL" clId="{5B4C1A71-96B2-45E0-9079-62D3F1133F72}" dt="2024-08-29T08:53:53.325" v="29518" actId="20577"/>
          <ac:spMkLst>
            <pc:docMk/>
            <pc:sldMk cId="3168519504" sldId="325"/>
            <ac:spMk id="2" creationId="{BD8DF136-FAEF-341F-DF9C-0EA6E6175714}"/>
          </ac:spMkLst>
        </pc:spChg>
      </pc:sldChg>
      <pc:sldChg chg="modSp add del mod">
        <pc:chgData name="Jakob Frabosilio" userId="a4cd8985-fec4-40e2-9b04-4113e322c883" providerId="ADAL" clId="{5B4C1A71-96B2-45E0-9079-62D3F1133F72}" dt="2024-08-29T08:53:44.350" v="29489" actId="47"/>
        <pc:sldMkLst>
          <pc:docMk/>
          <pc:sldMk cId="4066752971" sldId="325"/>
        </pc:sldMkLst>
        <pc:spChg chg="mod">
          <ac:chgData name="Jakob Frabosilio" userId="a4cd8985-fec4-40e2-9b04-4113e322c883" providerId="ADAL" clId="{5B4C1A71-96B2-45E0-9079-62D3F1133F72}" dt="2024-08-29T08:53:41.305" v="29488" actId="20577"/>
          <ac:spMkLst>
            <pc:docMk/>
            <pc:sldMk cId="4066752971" sldId="325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4:01.043" v="29547" actId="20577"/>
        <pc:sldMkLst>
          <pc:docMk/>
          <pc:sldMk cId="4073451905" sldId="326"/>
        </pc:sldMkLst>
        <pc:spChg chg="mod">
          <ac:chgData name="Jakob Frabosilio" userId="a4cd8985-fec4-40e2-9b04-4113e322c883" providerId="ADAL" clId="{5B4C1A71-96B2-45E0-9079-62D3F1133F72}" dt="2024-08-29T08:54:01.043" v="29547" actId="20577"/>
          <ac:spMkLst>
            <pc:docMk/>
            <pc:sldMk cId="4073451905" sldId="326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4:07.868" v="29570" actId="20577"/>
        <pc:sldMkLst>
          <pc:docMk/>
          <pc:sldMk cId="3841074184" sldId="327"/>
        </pc:sldMkLst>
        <pc:spChg chg="mod">
          <ac:chgData name="Jakob Frabosilio" userId="a4cd8985-fec4-40e2-9b04-4113e322c883" providerId="ADAL" clId="{5B4C1A71-96B2-45E0-9079-62D3F1133F72}" dt="2024-08-29T08:54:07.868" v="29570" actId="20577"/>
          <ac:spMkLst>
            <pc:docMk/>
            <pc:sldMk cId="3841074184" sldId="327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4:18.597" v="29605" actId="20577"/>
        <pc:sldMkLst>
          <pc:docMk/>
          <pc:sldMk cId="402481123" sldId="328"/>
        </pc:sldMkLst>
        <pc:spChg chg="mod">
          <ac:chgData name="Jakob Frabosilio" userId="a4cd8985-fec4-40e2-9b04-4113e322c883" providerId="ADAL" clId="{5B4C1A71-96B2-45E0-9079-62D3F1133F72}" dt="2024-08-29T08:54:18.597" v="29605" actId="20577"/>
          <ac:spMkLst>
            <pc:docMk/>
            <pc:sldMk cId="402481123" sldId="328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4:25.963" v="29623" actId="20577"/>
        <pc:sldMkLst>
          <pc:docMk/>
          <pc:sldMk cId="1827661562" sldId="329"/>
        </pc:sldMkLst>
        <pc:spChg chg="mod">
          <ac:chgData name="Jakob Frabosilio" userId="a4cd8985-fec4-40e2-9b04-4113e322c883" providerId="ADAL" clId="{5B4C1A71-96B2-45E0-9079-62D3F1133F72}" dt="2024-08-29T08:54:25.963" v="29623" actId="20577"/>
          <ac:spMkLst>
            <pc:docMk/>
            <pc:sldMk cId="1827661562" sldId="329"/>
            <ac:spMk id="2" creationId="{BD8DF136-FAEF-341F-DF9C-0EA6E6175714}"/>
          </ac:spMkLst>
        </pc:spChg>
      </pc:sldChg>
      <pc:sldChg chg="modSp add mod ord">
        <pc:chgData name="Jakob Frabosilio" userId="a4cd8985-fec4-40e2-9b04-4113e322c883" providerId="ADAL" clId="{5B4C1A71-96B2-45E0-9079-62D3F1133F72}" dt="2024-08-29T08:54:36.504" v="29653"/>
        <pc:sldMkLst>
          <pc:docMk/>
          <pc:sldMk cId="2384905654" sldId="330"/>
        </pc:sldMkLst>
        <pc:spChg chg="mod">
          <ac:chgData name="Jakob Frabosilio" userId="a4cd8985-fec4-40e2-9b04-4113e322c883" providerId="ADAL" clId="{5B4C1A71-96B2-45E0-9079-62D3F1133F72}" dt="2024-08-29T08:54:34.730" v="29651" actId="20577"/>
          <ac:spMkLst>
            <pc:docMk/>
            <pc:sldMk cId="2384905654" sldId="330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4:47.190" v="29694" actId="20577"/>
        <pc:sldMkLst>
          <pc:docMk/>
          <pc:sldMk cId="150434810" sldId="331"/>
        </pc:sldMkLst>
        <pc:spChg chg="mod">
          <ac:chgData name="Jakob Frabosilio" userId="a4cd8985-fec4-40e2-9b04-4113e322c883" providerId="ADAL" clId="{5B4C1A71-96B2-45E0-9079-62D3F1133F72}" dt="2024-08-29T08:54:47.190" v="29694" actId="20577"/>
          <ac:spMkLst>
            <pc:docMk/>
            <pc:sldMk cId="150434810" sldId="331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5:21.971" v="29719" actId="20577"/>
        <pc:sldMkLst>
          <pc:docMk/>
          <pc:sldMk cId="1254109333" sldId="332"/>
        </pc:sldMkLst>
        <pc:spChg chg="mod">
          <ac:chgData name="Jakob Frabosilio" userId="a4cd8985-fec4-40e2-9b04-4113e322c883" providerId="ADAL" clId="{5B4C1A71-96B2-45E0-9079-62D3F1133F72}" dt="2024-08-29T08:55:21.971" v="29719" actId="20577"/>
          <ac:spMkLst>
            <pc:docMk/>
            <pc:sldMk cId="1254109333" sldId="332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5:30.234" v="29753" actId="20577"/>
        <pc:sldMkLst>
          <pc:docMk/>
          <pc:sldMk cId="2103995823" sldId="333"/>
        </pc:sldMkLst>
        <pc:spChg chg="mod">
          <ac:chgData name="Jakob Frabosilio" userId="a4cd8985-fec4-40e2-9b04-4113e322c883" providerId="ADAL" clId="{5B4C1A71-96B2-45E0-9079-62D3F1133F72}" dt="2024-08-29T08:55:30.234" v="29753" actId="20577"/>
          <ac:spMkLst>
            <pc:docMk/>
            <pc:sldMk cId="2103995823" sldId="333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5:36.056" v="29773" actId="20577"/>
        <pc:sldMkLst>
          <pc:docMk/>
          <pc:sldMk cId="3232931129" sldId="334"/>
        </pc:sldMkLst>
        <pc:spChg chg="mod">
          <ac:chgData name="Jakob Frabosilio" userId="a4cd8985-fec4-40e2-9b04-4113e322c883" providerId="ADAL" clId="{5B4C1A71-96B2-45E0-9079-62D3F1133F72}" dt="2024-08-29T08:55:36.056" v="29773" actId="20577"/>
          <ac:spMkLst>
            <pc:docMk/>
            <pc:sldMk cId="3232931129" sldId="334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5:56.391" v="29797" actId="20577"/>
        <pc:sldMkLst>
          <pc:docMk/>
          <pc:sldMk cId="252382895" sldId="335"/>
        </pc:sldMkLst>
        <pc:spChg chg="mod">
          <ac:chgData name="Jakob Frabosilio" userId="a4cd8985-fec4-40e2-9b04-4113e322c883" providerId="ADAL" clId="{5B4C1A71-96B2-45E0-9079-62D3F1133F72}" dt="2024-08-29T08:55:56.391" v="29797" actId="20577"/>
          <ac:spMkLst>
            <pc:docMk/>
            <pc:sldMk cId="252382895" sldId="335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6:03.125" v="29818" actId="20577"/>
        <pc:sldMkLst>
          <pc:docMk/>
          <pc:sldMk cId="515761641" sldId="336"/>
        </pc:sldMkLst>
        <pc:spChg chg="mod">
          <ac:chgData name="Jakob Frabosilio" userId="a4cd8985-fec4-40e2-9b04-4113e322c883" providerId="ADAL" clId="{5B4C1A71-96B2-45E0-9079-62D3F1133F72}" dt="2024-08-29T08:56:03.125" v="29818" actId="20577"/>
          <ac:spMkLst>
            <pc:docMk/>
            <pc:sldMk cId="515761641" sldId="336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6:09.781" v="29842" actId="20577"/>
        <pc:sldMkLst>
          <pc:docMk/>
          <pc:sldMk cId="3798491127" sldId="337"/>
        </pc:sldMkLst>
        <pc:spChg chg="mod">
          <ac:chgData name="Jakob Frabosilio" userId="a4cd8985-fec4-40e2-9b04-4113e322c883" providerId="ADAL" clId="{5B4C1A71-96B2-45E0-9079-62D3F1133F72}" dt="2024-08-29T08:56:09.781" v="29842" actId="20577"/>
          <ac:spMkLst>
            <pc:docMk/>
            <pc:sldMk cId="3798491127" sldId="337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6:38.582" v="29947" actId="20577"/>
        <pc:sldMkLst>
          <pc:docMk/>
          <pc:sldMk cId="98017775" sldId="338"/>
        </pc:sldMkLst>
        <pc:spChg chg="mod">
          <ac:chgData name="Jakob Frabosilio" userId="a4cd8985-fec4-40e2-9b04-4113e322c883" providerId="ADAL" clId="{5B4C1A71-96B2-45E0-9079-62D3F1133F72}" dt="2024-08-29T08:56:38.582" v="29947" actId="20577"/>
          <ac:spMkLst>
            <pc:docMk/>
            <pc:sldMk cId="98017775" sldId="338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6:34.660" v="29945" actId="20577"/>
        <pc:sldMkLst>
          <pc:docMk/>
          <pc:sldMk cId="310062721" sldId="339"/>
        </pc:sldMkLst>
        <pc:spChg chg="mod">
          <ac:chgData name="Jakob Frabosilio" userId="a4cd8985-fec4-40e2-9b04-4113e322c883" providerId="ADAL" clId="{5B4C1A71-96B2-45E0-9079-62D3F1133F72}" dt="2024-08-29T08:56:34.660" v="29945" actId="20577"/>
          <ac:spMkLst>
            <pc:docMk/>
            <pc:sldMk cId="310062721" sldId="339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6:49.164" v="29984" actId="20577"/>
        <pc:sldMkLst>
          <pc:docMk/>
          <pc:sldMk cId="882325707" sldId="340"/>
        </pc:sldMkLst>
        <pc:spChg chg="mod">
          <ac:chgData name="Jakob Frabosilio" userId="a4cd8985-fec4-40e2-9b04-4113e322c883" providerId="ADAL" clId="{5B4C1A71-96B2-45E0-9079-62D3F1133F72}" dt="2024-08-29T08:56:49.164" v="29984" actId="20577"/>
          <ac:spMkLst>
            <pc:docMk/>
            <pc:sldMk cId="882325707" sldId="340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6:56.897" v="30014" actId="20577"/>
        <pc:sldMkLst>
          <pc:docMk/>
          <pc:sldMk cId="1789054398" sldId="341"/>
        </pc:sldMkLst>
        <pc:spChg chg="mod">
          <ac:chgData name="Jakob Frabosilio" userId="a4cd8985-fec4-40e2-9b04-4113e322c883" providerId="ADAL" clId="{5B4C1A71-96B2-45E0-9079-62D3F1133F72}" dt="2024-08-29T08:56:56.897" v="30014" actId="20577"/>
          <ac:spMkLst>
            <pc:docMk/>
            <pc:sldMk cId="1789054398" sldId="341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7:02.804" v="30031" actId="20577"/>
        <pc:sldMkLst>
          <pc:docMk/>
          <pc:sldMk cId="1005632975" sldId="342"/>
        </pc:sldMkLst>
        <pc:spChg chg="mod">
          <ac:chgData name="Jakob Frabosilio" userId="a4cd8985-fec4-40e2-9b04-4113e322c883" providerId="ADAL" clId="{5B4C1A71-96B2-45E0-9079-62D3F1133F72}" dt="2024-08-29T08:57:02.804" v="30031" actId="20577"/>
          <ac:spMkLst>
            <pc:docMk/>
            <pc:sldMk cId="1005632975" sldId="342"/>
            <ac:spMk id="2" creationId="{BD8DF136-FAEF-341F-DF9C-0EA6E6175714}"/>
          </ac:spMkLst>
        </pc:spChg>
      </pc:sldChg>
      <pc:sldChg chg="modSp add del mod">
        <pc:chgData name="Jakob Frabosilio" userId="a4cd8985-fec4-40e2-9b04-4113e322c883" providerId="ADAL" clId="{5B4C1A71-96B2-45E0-9079-62D3F1133F72}" dt="2024-08-29T08:57:07.700" v="30035" actId="47"/>
        <pc:sldMkLst>
          <pc:docMk/>
          <pc:sldMk cId="2647303446" sldId="343"/>
        </pc:sldMkLst>
        <pc:spChg chg="mod">
          <ac:chgData name="Jakob Frabosilio" userId="a4cd8985-fec4-40e2-9b04-4113e322c883" providerId="ADAL" clId="{5B4C1A71-96B2-45E0-9079-62D3F1133F72}" dt="2024-08-29T08:57:06.192" v="30034" actId="20577"/>
          <ac:spMkLst>
            <pc:docMk/>
            <pc:sldMk cId="2647303446" sldId="343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7:19.037" v="30065" actId="20577"/>
        <pc:sldMkLst>
          <pc:docMk/>
          <pc:sldMk cId="4210549658" sldId="343"/>
        </pc:sldMkLst>
        <pc:spChg chg="mod">
          <ac:chgData name="Jakob Frabosilio" userId="a4cd8985-fec4-40e2-9b04-4113e322c883" providerId="ADAL" clId="{5B4C1A71-96B2-45E0-9079-62D3F1133F72}" dt="2024-08-29T08:57:19.037" v="30065" actId="20577"/>
          <ac:spMkLst>
            <pc:docMk/>
            <pc:sldMk cId="4210549658" sldId="343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7:30.245" v="30106" actId="20577"/>
        <pc:sldMkLst>
          <pc:docMk/>
          <pc:sldMk cId="1462273272" sldId="344"/>
        </pc:sldMkLst>
        <pc:spChg chg="mod">
          <ac:chgData name="Jakob Frabosilio" userId="a4cd8985-fec4-40e2-9b04-4113e322c883" providerId="ADAL" clId="{5B4C1A71-96B2-45E0-9079-62D3F1133F72}" dt="2024-08-29T08:57:30.245" v="30106" actId="20577"/>
          <ac:spMkLst>
            <pc:docMk/>
            <pc:sldMk cId="1462273272" sldId="344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7:37.070" v="30138" actId="20577"/>
        <pc:sldMkLst>
          <pc:docMk/>
          <pc:sldMk cId="2576452992" sldId="345"/>
        </pc:sldMkLst>
        <pc:spChg chg="mod">
          <ac:chgData name="Jakob Frabosilio" userId="a4cd8985-fec4-40e2-9b04-4113e322c883" providerId="ADAL" clId="{5B4C1A71-96B2-45E0-9079-62D3F1133F72}" dt="2024-08-29T08:57:37.070" v="30138" actId="20577"/>
          <ac:spMkLst>
            <pc:docMk/>
            <pc:sldMk cId="2576452992" sldId="345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7:42.295" v="30154" actId="20577"/>
        <pc:sldMkLst>
          <pc:docMk/>
          <pc:sldMk cId="2422544757" sldId="346"/>
        </pc:sldMkLst>
        <pc:spChg chg="mod">
          <ac:chgData name="Jakob Frabosilio" userId="a4cd8985-fec4-40e2-9b04-4113e322c883" providerId="ADAL" clId="{5B4C1A71-96B2-45E0-9079-62D3F1133F72}" dt="2024-08-29T08:57:42.295" v="30154" actId="20577"/>
          <ac:spMkLst>
            <pc:docMk/>
            <pc:sldMk cId="2422544757" sldId="346"/>
            <ac:spMk id="2" creationId="{BD8DF136-FAEF-341F-DF9C-0EA6E6175714}"/>
          </ac:spMkLst>
        </pc:spChg>
      </pc:sldChg>
      <pc:sldChg chg="addSp delSp modSp add mod">
        <pc:chgData name="Jakob Frabosilio" userId="a4cd8985-fec4-40e2-9b04-4113e322c883" providerId="ADAL" clId="{5B4C1A71-96B2-45E0-9079-62D3F1133F72}" dt="2024-08-29T08:59:28.718" v="30200" actId="207"/>
        <pc:sldMkLst>
          <pc:docMk/>
          <pc:sldMk cId="99566258" sldId="347"/>
        </pc:sldMkLst>
        <pc:spChg chg="mod">
          <ac:chgData name="Jakob Frabosilio" userId="a4cd8985-fec4-40e2-9b04-4113e322c883" providerId="ADAL" clId="{5B4C1A71-96B2-45E0-9079-62D3F1133F72}" dt="2024-08-29T08:59:14.468" v="30198" actId="1076"/>
          <ac:spMkLst>
            <pc:docMk/>
            <pc:sldMk cId="99566258" sldId="347"/>
            <ac:spMk id="2" creationId="{BAB0F238-DAFC-5D72-5B59-F29AB378DF75}"/>
          </ac:spMkLst>
        </pc:spChg>
        <pc:spChg chg="mod">
          <ac:chgData name="Jakob Frabosilio" userId="a4cd8985-fec4-40e2-9b04-4113e322c883" providerId="ADAL" clId="{5B4C1A71-96B2-45E0-9079-62D3F1133F72}" dt="2024-08-29T08:59:28.718" v="30200" actId="207"/>
          <ac:spMkLst>
            <pc:docMk/>
            <pc:sldMk cId="99566258" sldId="347"/>
            <ac:spMk id="3" creationId="{6016F678-5168-DDFE-CA18-A6A19F84F9E0}"/>
          </ac:spMkLst>
        </pc:spChg>
        <pc:spChg chg="mod">
          <ac:chgData name="Jakob Frabosilio" userId="a4cd8985-fec4-40e2-9b04-4113e322c883" providerId="ADAL" clId="{5B4C1A71-96B2-45E0-9079-62D3F1133F72}" dt="2024-08-29T08:59:14.468" v="30198" actId="1076"/>
          <ac:spMkLst>
            <pc:docMk/>
            <pc:sldMk cId="99566258" sldId="347"/>
            <ac:spMk id="4" creationId="{649649DB-1376-FC22-99FC-4B32CDCE1CAD}"/>
          </ac:spMkLst>
        </pc:spChg>
        <pc:spChg chg="add del mod">
          <ac:chgData name="Jakob Frabosilio" userId="a4cd8985-fec4-40e2-9b04-4113e322c883" providerId="ADAL" clId="{5B4C1A71-96B2-45E0-9079-62D3F1133F72}" dt="2024-08-29T08:59:15.723" v="30199" actId="478"/>
          <ac:spMkLst>
            <pc:docMk/>
            <pc:sldMk cId="99566258" sldId="347"/>
            <ac:spMk id="5" creationId="{44D0AA32-2AF3-44B4-D55E-D5747DBE79CE}"/>
          </ac:spMkLst>
        </pc:spChg>
        <pc:spChg chg="mod">
          <ac:chgData name="Jakob Frabosilio" userId="a4cd8985-fec4-40e2-9b04-4113e322c883" providerId="ADAL" clId="{5B4C1A71-96B2-45E0-9079-62D3F1133F72}" dt="2024-08-29T08:59:28.718" v="30200" actId="207"/>
          <ac:spMkLst>
            <pc:docMk/>
            <pc:sldMk cId="99566258" sldId="347"/>
            <ac:spMk id="6" creationId="{F81A13F5-F512-2B88-1FDC-9BAF62319CF3}"/>
          </ac:spMkLst>
        </pc:spChg>
        <pc:spChg chg="mod">
          <ac:chgData name="Jakob Frabosilio" userId="a4cd8985-fec4-40e2-9b04-4113e322c883" providerId="ADAL" clId="{5B4C1A71-96B2-45E0-9079-62D3F1133F72}" dt="2024-08-29T08:59:28.718" v="30200" actId="207"/>
          <ac:spMkLst>
            <pc:docMk/>
            <pc:sldMk cId="99566258" sldId="347"/>
            <ac:spMk id="8" creationId="{0411278C-809D-DA99-25D6-7516806B8C10}"/>
          </ac:spMkLst>
        </pc:spChg>
        <pc:spChg chg="mod">
          <ac:chgData name="Jakob Frabosilio" userId="a4cd8985-fec4-40e2-9b04-4113e322c883" providerId="ADAL" clId="{5B4C1A71-96B2-45E0-9079-62D3F1133F72}" dt="2024-08-29T08:59:28.718" v="30200" actId="207"/>
          <ac:spMkLst>
            <pc:docMk/>
            <pc:sldMk cId="99566258" sldId="347"/>
            <ac:spMk id="9" creationId="{B63307DD-9B45-694B-CFC5-50BDE2BC3F78}"/>
          </ac:spMkLst>
        </pc:spChg>
        <pc:grpChg chg="mod">
          <ac:chgData name="Jakob Frabosilio" userId="a4cd8985-fec4-40e2-9b04-4113e322c883" providerId="ADAL" clId="{5B4C1A71-96B2-45E0-9079-62D3F1133F72}" dt="2024-08-29T08:59:28.718" v="30200" actId="207"/>
          <ac:grpSpMkLst>
            <pc:docMk/>
            <pc:sldMk cId="99566258" sldId="347"/>
            <ac:grpSpMk id="10" creationId="{3B3F778E-D2BC-0AC4-8347-1DB6A3088816}"/>
          </ac:grpSpMkLst>
        </pc:grpChg>
      </pc:sldChg>
      <pc:sldChg chg="modSp add del mod">
        <pc:chgData name="Jakob Frabosilio" userId="a4cd8985-fec4-40e2-9b04-4113e322c883" providerId="ADAL" clId="{5B4C1A71-96B2-45E0-9079-62D3F1133F72}" dt="2024-08-29T08:57:52.218" v="30165" actId="47"/>
        <pc:sldMkLst>
          <pc:docMk/>
          <pc:sldMk cId="445425358" sldId="347"/>
        </pc:sldMkLst>
        <pc:spChg chg="mod">
          <ac:chgData name="Jakob Frabosilio" userId="a4cd8985-fec4-40e2-9b04-4113e322c883" providerId="ADAL" clId="{5B4C1A71-96B2-45E0-9079-62D3F1133F72}" dt="2024-08-29T08:57:46.668" v="30164" actId="20577"/>
          <ac:spMkLst>
            <pc:docMk/>
            <pc:sldMk cId="445425358" sldId="347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9:01:13.235" v="30221" actId="20577"/>
        <pc:sldMkLst>
          <pc:docMk/>
          <pc:sldMk cId="775940617" sldId="348"/>
        </pc:sldMkLst>
        <pc:spChg chg="mod">
          <ac:chgData name="Jakob Frabosilio" userId="a4cd8985-fec4-40e2-9b04-4113e322c883" providerId="ADAL" clId="{5B4C1A71-96B2-45E0-9079-62D3F1133F72}" dt="2024-08-29T09:01:13.235" v="30221" actId="20577"/>
          <ac:spMkLst>
            <pc:docMk/>
            <pc:sldMk cId="775940617" sldId="348"/>
            <ac:spMk id="2" creationId="{BD8DF136-FAEF-341F-DF9C-0EA6E6175714}"/>
          </ac:spMkLst>
        </pc:spChg>
      </pc:sldChg>
      <pc:sldMasterChg chg="modSp modSldLayout">
        <pc:chgData name="Jakob Frabosilio" userId="a4cd8985-fec4-40e2-9b04-4113e322c883" providerId="ADAL" clId="{5B4C1A71-96B2-45E0-9079-62D3F1133F72}" dt="2024-08-28T23:37:00.281" v="11230"/>
        <pc:sldMasterMkLst>
          <pc:docMk/>
          <pc:sldMasterMk cId="4203056879" sldId="2147483648"/>
        </pc:sldMasterMkLst>
        <pc:spChg chg="mod">
          <ac:chgData name="Jakob Frabosilio" userId="a4cd8985-fec4-40e2-9b04-4113e322c883" providerId="ADAL" clId="{5B4C1A71-96B2-45E0-9079-62D3F1133F72}" dt="2024-08-28T21:12:25.380" v="1086" actId="2710"/>
          <ac:spMkLst>
            <pc:docMk/>
            <pc:sldMasterMk cId="4203056879" sldId="2147483648"/>
            <ac:spMk id="3" creationId="{A81631EC-28ED-8982-56DB-B842D9F3E50C}"/>
          </ac:spMkLst>
        </pc:spChg>
        <pc:sldLayoutChg chg="modSp">
          <pc:chgData name="Jakob Frabosilio" userId="a4cd8985-fec4-40e2-9b04-4113e322c883" providerId="ADAL" clId="{5B4C1A71-96B2-45E0-9079-62D3F1133F72}" dt="2024-08-28T23:37:00.281" v="11230"/>
          <pc:sldLayoutMkLst>
            <pc:docMk/>
            <pc:sldMasterMk cId="4203056879" sldId="2147483648"/>
            <pc:sldLayoutMk cId="78272444" sldId="2147483650"/>
          </pc:sldLayoutMkLst>
          <pc:picChg chg="mod">
            <ac:chgData name="Jakob Frabosilio" userId="a4cd8985-fec4-40e2-9b04-4113e322c883" providerId="ADAL" clId="{5B4C1A71-96B2-45E0-9079-62D3F1133F72}" dt="2024-08-28T23:37:00.281" v="11230"/>
            <ac:picMkLst>
              <pc:docMk/>
              <pc:sldMasterMk cId="4203056879" sldId="2147483648"/>
              <pc:sldLayoutMk cId="78272444" sldId="2147483650"/>
              <ac:picMk id="8" creationId="{2868C81B-B557-FEEE-224F-100041BE5FE2}"/>
            </ac:picMkLst>
          </pc:picChg>
        </pc:sldLayoutChg>
      </pc:sldMasterChg>
    </pc:docChg>
  </pc:docChgLst>
  <pc:docChgLst>
    <pc:chgData name="Jakob Frabosilio" userId="a4cd8985-fec4-40e2-9b04-4113e322c883" providerId="ADAL" clId="{DD623CA5-1204-4475-B905-7BD527C46F85}"/>
    <pc:docChg chg="undo custSel modSld">
      <pc:chgData name="Jakob Frabosilio" userId="a4cd8985-fec4-40e2-9b04-4113e322c883" providerId="ADAL" clId="{DD623CA5-1204-4475-B905-7BD527C46F85}" dt="2024-08-30T18:21:15.604" v="663" actId="20577"/>
      <pc:docMkLst>
        <pc:docMk/>
      </pc:docMkLst>
      <pc:sldChg chg="modNotesTx">
        <pc:chgData name="Jakob Frabosilio" userId="a4cd8985-fec4-40e2-9b04-4113e322c883" providerId="ADAL" clId="{DD623CA5-1204-4475-B905-7BD527C46F85}" dt="2024-08-30T16:36:15.619" v="108" actId="20577"/>
        <pc:sldMkLst>
          <pc:docMk/>
          <pc:sldMk cId="2730191626" sldId="259"/>
        </pc:sldMkLst>
      </pc:sldChg>
      <pc:sldChg chg="modNotesTx">
        <pc:chgData name="Jakob Frabosilio" userId="a4cd8985-fec4-40e2-9b04-4113e322c883" providerId="ADAL" clId="{DD623CA5-1204-4475-B905-7BD527C46F85}" dt="2024-08-30T16:36:28.150" v="158" actId="20577"/>
        <pc:sldMkLst>
          <pc:docMk/>
          <pc:sldMk cId="3282045898" sldId="260"/>
        </pc:sldMkLst>
      </pc:sldChg>
      <pc:sldChg chg="modSp mod modNotesTx">
        <pc:chgData name="Jakob Frabosilio" userId="a4cd8985-fec4-40e2-9b04-4113e322c883" providerId="ADAL" clId="{DD623CA5-1204-4475-B905-7BD527C46F85}" dt="2024-08-30T16:37:10.825" v="233" actId="20577"/>
        <pc:sldMkLst>
          <pc:docMk/>
          <pc:sldMk cId="1254433221" sldId="261"/>
        </pc:sldMkLst>
        <pc:spChg chg="mod">
          <ac:chgData name="Jakob Frabosilio" userId="a4cd8985-fec4-40e2-9b04-4113e322c883" providerId="ADAL" clId="{DD623CA5-1204-4475-B905-7BD527C46F85}" dt="2024-08-30T16:36:49.606" v="160" actId="20577"/>
          <ac:spMkLst>
            <pc:docMk/>
            <pc:sldMk cId="1254433221" sldId="261"/>
            <ac:spMk id="2" creationId="{BD8DF136-FAEF-341F-DF9C-0EA6E6175714}"/>
          </ac:spMkLst>
        </pc:spChg>
      </pc:sldChg>
      <pc:sldChg chg="modSp mod modNotesTx">
        <pc:chgData name="Jakob Frabosilio" userId="a4cd8985-fec4-40e2-9b04-4113e322c883" providerId="ADAL" clId="{DD623CA5-1204-4475-B905-7BD527C46F85}" dt="2024-08-30T16:38:32.229" v="309" actId="20577"/>
        <pc:sldMkLst>
          <pc:docMk/>
          <pc:sldMk cId="1242834614" sldId="262"/>
        </pc:sldMkLst>
        <pc:spChg chg="mod">
          <ac:chgData name="Jakob Frabosilio" userId="a4cd8985-fec4-40e2-9b04-4113e322c883" providerId="ADAL" clId="{DD623CA5-1204-4475-B905-7BD527C46F85}" dt="2024-08-30T16:38:32.229" v="309" actId="20577"/>
          <ac:spMkLst>
            <pc:docMk/>
            <pc:sldMk cId="1242834614" sldId="262"/>
            <ac:spMk id="2" creationId="{BD8DF136-FAEF-341F-DF9C-0EA6E6175714}"/>
          </ac:spMkLst>
        </pc:spChg>
      </pc:sldChg>
      <pc:sldChg chg="modNotesTx">
        <pc:chgData name="Jakob Frabosilio" userId="a4cd8985-fec4-40e2-9b04-4113e322c883" providerId="ADAL" clId="{DD623CA5-1204-4475-B905-7BD527C46F85}" dt="2024-08-30T16:38:52.697" v="382" actId="20577"/>
        <pc:sldMkLst>
          <pc:docMk/>
          <pc:sldMk cId="983907018" sldId="263"/>
        </pc:sldMkLst>
      </pc:sldChg>
      <pc:sldChg chg="modNotesTx">
        <pc:chgData name="Jakob Frabosilio" userId="a4cd8985-fec4-40e2-9b04-4113e322c883" providerId="ADAL" clId="{DD623CA5-1204-4475-B905-7BD527C46F85}" dt="2024-08-30T16:38:41.901" v="337" actId="20577"/>
        <pc:sldMkLst>
          <pc:docMk/>
          <pc:sldMk cId="3848934456" sldId="264"/>
        </pc:sldMkLst>
      </pc:sldChg>
      <pc:sldChg chg="modNotesTx">
        <pc:chgData name="Jakob Frabosilio" userId="a4cd8985-fec4-40e2-9b04-4113e322c883" providerId="ADAL" clId="{DD623CA5-1204-4475-B905-7BD527C46F85}" dt="2024-08-30T16:39:22.839" v="465" actId="20577"/>
        <pc:sldMkLst>
          <pc:docMk/>
          <pc:sldMk cId="3426427124" sldId="265"/>
        </pc:sldMkLst>
      </pc:sldChg>
      <pc:sldChg chg="modSp mod modNotesTx">
        <pc:chgData name="Jakob Frabosilio" userId="a4cd8985-fec4-40e2-9b04-4113e322c883" providerId="ADAL" clId="{DD623CA5-1204-4475-B905-7BD527C46F85}" dt="2024-08-30T16:40:33.283" v="526" actId="20577"/>
        <pc:sldMkLst>
          <pc:docMk/>
          <pc:sldMk cId="855101962" sldId="267"/>
        </pc:sldMkLst>
        <pc:spChg chg="mod">
          <ac:chgData name="Jakob Frabosilio" userId="a4cd8985-fec4-40e2-9b04-4113e322c883" providerId="ADAL" clId="{DD623CA5-1204-4475-B905-7BD527C46F85}" dt="2024-08-30T16:39:30.745" v="467" actId="20577"/>
          <ac:spMkLst>
            <pc:docMk/>
            <pc:sldMk cId="855101962" sldId="267"/>
            <ac:spMk id="2" creationId="{BD8DF136-FAEF-341F-DF9C-0EA6E6175714}"/>
          </ac:spMkLst>
        </pc:spChg>
      </pc:sldChg>
      <pc:sldChg chg="addSp delSp modSp mod">
        <pc:chgData name="Jakob Frabosilio" userId="a4cd8985-fec4-40e2-9b04-4113e322c883" providerId="ADAL" clId="{DD623CA5-1204-4475-B905-7BD527C46F85}" dt="2024-08-30T16:10:59.308" v="23" actId="207"/>
        <pc:sldMkLst>
          <pc:docMk/>
          <pc:sldMk cId="1201838310" sldId="272"/>
        </pc:sldMkLst>
        <pc:spChg chg="mod">
          <ac:chgData name="Jakob Frabosilio" userId="a4cd8985-fec4-40e2-9b04-4113e322c883" providerId="ADAL" clId="{DD623CA5-1204-4475-B905-7BD527C46F85}" dt="2024-08-30T16:10:59.308" v="23" actId="207"/>
          <ac:spMkLst>
            <pc:docMk/>
            <pc:sldMk cId="1201838310" sldId="272"/>
            <ac:spMk id="2" creationId="{BD8DF136-FAEF-341F-DF9C-0EA6E6175714}"/>
          </ac:spMkLst>
        </pc:spChg>
        <pc:spChg chg="add del mod">
          <ac:chgData name="Jakob Frabosilio" userId="a4cd8985-fec4-40e2-9b04-4113e322c883" providerId="ADAL" clId="{DD623CA5-1204-4475-B905-7BD527C46F85}" dt="2024-08-30T16:10:51.934" v="21" actId="478"/>
          <ac:spMkLst>
            <pc:docMk/>
            <pc:sldMk cId="1201838310" sldId="272"/>
            <ac:spMk id="91" creationId="{0BE48E5D-05E8-A3BB-CC71-C5F890FA8472}"/>
          </ac:spMkLst>
        </pc:spChg>
      </pc:sldChg>
      <pc:sldChg chg="modSp mod">
        <pc:chgData name="Jakob Frabosilio" userId="a4cd8985-fec4-40e2-9b04-4113e322c883" providerId="ADAL" clId="{DD623CA5-1204-4475-B905-7BD527C46F85}" dt="2024-08-30T16:11:39.221" v="25" actId="20577"/>
        <pc:sldMkLst>
          <pc:docMk/>
          <pc:sldMk cId="335547478" sldId="295"/>
        </pc:sldMkLst>
        <pc:spChg chg="mod">
          <ac:chgData name="Jakob Frabosilio" userId="a4cd8985-fec4-40e2-9b04-4113e322c883" providerId="ADAL" clId="{DD623CA5-1204-4475-B905-7BD527C46F85}" dt="2024-08-30T16:11:39.221" v="25" actId="20577"/>
          <ac:spMkLst>
            <pc:docMk/>
            <pc:sldMk cId="335547478" sldId="295"/>
            <ac:spMk id="2" creationId="{BD8DF136-FAEF-341F-DF9C-0EA6E6175714}"/>
          </ac:spMkLst>
        </pc:spChg>
      </pc:sldChg>
      <pc:sldChg chg="modSp mod">
        <pc:chgData name="Jakob Frabosilio" userId="a4cd8985-fec4-40e2-9b04-4113e322c883" providerId="ADAL" clId="{DD623CA5-1204-4475-B905-7BD527C46F85}" dt="2024-08-30T16:11:57.052" v="27" actId="20577"/>
        <pc:sldMkLst>
          <pc:docMk/>
          <pc:sldMk cId="199610411" sldId="298"/>
        </pc:sldMkLst>
        <pc:spChg chg="mod">
          <ac:chgData name="Jakob Frabosilio" userId="a4cd8985-fec4-40e2-9b04-4113e322c883" providerId="ADAL" clId="{DD623CA5-1204-4475-B905-7BD527C46F85}" dt="2024-08-30T16:11:57.052" v="27" actId="20577"/>
          <ac:spMkLst>
            <pc:docMk/>
            <pc:sldMk cId="199610411" sldId="298"/>
            <ac:spMk id="2" creationId="{BD8DF136-FAEF-341F-DF9C-0EA6E6175714}"/>
          </ac:spMkLst>
        </pc:spChg>
      </pc:sldChg>
      <pc:sldChg chg="modSp mod">
        <pc:chgData name="Jakob Frabosilio" userId="a4cd8985-fec4-40e2-9b04-4113e322c883" providerId="ADAL" clId="{DD623CA5-1204-4475-B905-7BD527C46F85}" dt="2024-08-30T16:44:15.388" v="528" actId="20577"/>
        <pc:sldMkLst>
          <pc:docMk/>
          <pc:sldMk cId="141116467" sldId="300"/>
        </pc:sldMkLst>
        <pc:spChg chg="mod">
          <ac:chgData name="Jakob Frabosilio" userId="a4cd8985-fec4-40e2-9b04-4113e322c883" providerId="ADAL" clId="{DD623CA5-1204-4475-B905-7BD527C46F85}" dt="2024-08-30T16:44:15.388" v="528" actId="20577"/>
          <ac:spMkLst>
            <pc:docMk/>
            <pc:sldMk cId="141116467" sldId="300"/>
            <ac:spMk id="2" creationId="{BD8DF136-FAEF-341F-DF9C-0EA6E6175714}"/>
          </ac:spMkLst>
        </pc:spChg>
      </pc:sldChg>
      <pc:sldChg chg="modSp mod">
        <pc:chgData name="Jakob Frabosilio" userId="a4cd8985-fec4-40e2-9b04-4113e322c883" providerId="ADAL" clId="{DD623CA5-1204-4475-B905-7BD527C46F85}" dt="2024-08-30T16:12:31.436" v="29" actId="20577"/>
        <pc:sldMkLst>
          <pc:docMk/>
          <pc:sldMk cId="2441638137" sldId="302"/>
        </pc:sldMkLst>
        <pc:spChg chg="mod">
          <ac:chgData name="Jakob Frabosilio" userId="a4cd8985-fec4-40e2-9b04-4113e322c883" providerId="ADAL" clId="{DD623CA5-1204-4475-B905-7BD527C46F85}" dt="2024-08-30T16:12:31.436" v="29" actId="20577"/>
          <ac:spMkLst>
            <pc:docMk/>
            <pc:sldMk cId="2441638137" sldId="302"/>
            <ac:spMk id="2" creationId="{BD8DF136-FAEF-341F-DF9C-0EA6E6175714}"/>
          </ac:spMkLst>
        </pc:spChg>
      </pc:sldChg>
      <pc:sldChg chg="modSp mod">
        <pc:chgData name="Jakob Frabosilio" userId="a4cd8985-fec4-40e2-9b04-4113e322c883" providerId="ADAL" clId="{DD623CA5-1204-4475-B905-7BD527C46F85}" dt="2024-08-30T16:45:06.823" v="554" actId="20577"/>
        <pc:sldMkLst>
          <pc:docMk/>
          <pc:sldMk cId="1085738915" sldId="303"/>
        </pc:sldMkLst>
        <pc:spChg chg="mod">
          <ac:chgData name="Jakob Frabosilio" userId="a4cd8985-fec4-40e2-9b04-4113e322c883" providerId="ADAL" clId="{DD623CA5-1204-4475-B905-7BD527C46F85}" dt="2024-08-30T16:45:06.823" v="554" actId="20577"/>
          <ac:spMkLst>
            <pc:docMk/>
            <pc:sldMk cId="1085738915" sldId="303"/>
            <ac:spMk id="3" creationId="{2C1C36DD-D8A2-FAF2-8C8D-DF7F74487063}"/>
          </ac:spMkLst>
        </pc:spChg>
      </pc:sldChg>
      <pc:sldChg chg="modSp mod">
        <pc:chgData name="Jakob Frabosilio" userId="a4cd8985-fec4-40e2-9b04-4113e322c883" providerId="ADAL" clId="{DD623CA5-1204-4475-B905-7BD527C46F85}" dt="2024-08-30T16:12:46.784" v="31" actId="20577"/>
        <pc:sldMkLst>
          <pc:docMk/>
          <pc:sldMk cId="3224966512" sldId="306"/>
        </pc:sldMkLst>
        <pc:spChg chg="mod">
          <ac:chgData name="Jakob Frabosilio" userId="a4cd8985-fec4-40e2-9b04-4113e322c883" providerId="ADAL" clId="{DD623CA5-1204-4475-B905-7BD527C46F85}" dt="2024-08-30T16:12:46.784" v="31" actId="20577"/>
          <ac:spMkLst>
            <pc:docMk/>
            <pc:sldMk cId="3224966512" sldId="306"/>
            <ac:spMk id="2" creationId="{BD8DF136-FAEF-341F-DF9C-0EA6E6175714}"/>
          </ac:spMkLst>
        </pc:spChg>
      </pc:sldChg>
      <pc:sldChg chg="modSp mod">
        <pc:chgData name="Jakob Frabosilio" userId="a4cd8985-fec4-40e2-9b04-4113e322c883" providerId="ADAL" clId="{DD623CA5-1204-4475-B905-7BD527C46F85}" dt="2024-08-30T16:12:53.963" v="33" actId="20577"/>
        <pc:sldMkLst>
          <pc:docMk/>
          <pc:sldMk cId="1331802228" sldId="307"/>
        </pc:sldMkLst>
        <pc:spChg chg="mod">
          <ac:chgData name="Jakob Frabosilio" userId="a4cd8985-fec4-40e2-9b04-4113e322c883" providerId="ADAL" clId="{DD623CA5-1204-4475-B905-7BD527C46F85}" dt="2024-08-30T16:12:53.963" v="33" actId="20577"/>
          <ac:spMkLst>
            <pc:docMk/>
            <pc:sldMk cId="1331802228" sldId="307"/>
            <ac:spMk id="2" creationId="{BD8DF136-FAEF-341F-DF9C-0EA6E6175714}"/>
          </ac:spMkLst>
        </pc:spChg>
      </pc:sldChg>
      <pc:sldChg chg="modSp mod">
        <pc:chgData name="Jakob Frabosilio" userId="a4cd8985-fec4-40e2-9b04-4113e322c883" providerId="ADAL" clId="{DD623CA5-1204-4475-B905-7BD527C46F85}" dt="2024-08-30T16:13:03.169" v="35" actId="20577"/>
        <pc:sldMkLst>
          <pc:docMk/>
          <pc:sldMk cId="1724398934" sldId="310"/>
        </pc:sldMkLst>
        <pc:spChg chg="mod">
          <ac:chgData name="Jakob Frabosilio" userId="a4cd8985-fec4-40e2-9b04-4113e322c883" providerId="ADAL" clId="{DD623CA5-1204-4475-B905-7BD527C46F85}" dt="2024-08-30T16:13:03.169" v="35" actId="20577"/>
          <ac:spMkLst>
            <pc:docMk/>
            <pc:sldMk cId="1724398934" sldId="310"/>
            <ac:spMk id="2" creationId="{BD8DF136-FAEF-341F-DF9C-0EA6E6175714}"/>
          </ac:spMkLst>
        </pc:spChg>
      </pc:sldChg>
      <pc:sldChg chg="modSp mod">
        <pc:chgData name="Jakob Frabosilio" userId="a4cd8985-fec4-40e2-9b04-4113e322c883" providerId="ADAL" clId="{DD623CA5-1204-4475-B905-7BD527C46F85}" dt="2024-08-30T16:13:20.082" v="37" actId="20577"/>
        <pc:sldMkLst>
          <pc:docMk/>
          <pc:sldMk cId="522636628" sldId="317"/>
        </pc:sldMkLst>
        <pc:spChg chg="mod">
          <ac:chgData name="Jakob Frabosilio" userId="a4cd8985-fec4-40e2-9b04-4113e322c883" providerId="ADAL" clId="{DD623CA5-1204-4475-B905-7BD527C46F85}" dt="2024-08-30T16:13:20.082" v="37" actId="20577"/>
          <ac:spMkLst>
            <pc:docMk/>
            <pc:sldMk cId="522636628" sldId="317"/>
            <ac:spMk id="2" creationId="{BD8DF136-FAEF-341F-DF9C-0EA6E6175714}"/>
          </ac:spMkLst>
        </pc:spChg>
      </pc:sldChg>
      <pc:sldChg chg="modSp mod">
        <pc:chgData name="Jakob Frabosilio" userId="a4cd8985-fec4-40e2-9b04-4113e322c883" providerId="ADAL" clId="{DD623CA5-1204-4475-B905-7BD527C46F85}" dt="2024-08-30T16:13:25.722" v="39" actId="20577"/>
        <pc:sldMkLst>
          <pc:docMk/>
          <pc:sldMk cId="54881494" sldId="318"/>
        </pc:sldMkLst>
        <pc:spChg chg="mod">
          <ac:chgData name="Jakob Frabosilio" userId="a4cd8985-fec4-40e2-9b04-4113e322c883" providerId="ADAL" clId="{DD623CA5-1204-4475-B905-7BD527C46F85}" dt="2024-08-30T16:13:25.722" v="39" actId="20577"/>
          <ac:spMkLst>
            <pc:docMk/>
            <pc:sldMk cId="54881494" sldId="318"/>
            <ac:spMk id="2" creationId="{BD8DF136-FAEF-341F-DF9C-0EA6E6175714}"/>
          </ac:spMkLst>
        </pc:spChg>
      </pc:sldChg>
      <pc:sldChg chg="modSp mod">
        <pc:chgData name="Jakob Frabosilio" userId="a4cd8985-fec4-40e2-9b04-4113e322c883" providerId="ADAL" clId="{DD623CA5-1204-4475-B905-7BD527C46F85}" dt="2024-08-30T16:14:17.445" v="45" actId="20577"/>
        <pc:sldMkLst>
          <pc:docMk/>
          <pc:sldMk cId="1931628898" sldId="322"/>
        </pc:sldMkLst>
        <pc:spChg chg="mod">
          <ac:chgData name="Jakob Frabosilio" userId="a4cd8985-fec4-40e2-9b04-4113e322c883" providerId="ADAL" clId="{DD623CA5-1204-4475-B905-7BD527C46F85}" dt="2024-08-30T16:14:17.445" v="45" actId="20577"/>
          <ac:spMkLst>
            <pc:docMk/>
            <pc:sldMk cId="1931628898" sldId="322"/>
            <ac:spMk id="2" creationId="{BD8DF136-FAEF-341F-DF9C-0EA6E6175714}"/>
          </ac:spMkLst>
        </pc:spChg>
      </pc:sldChg>
      <pc:sldChg chg="modSp mod">
        <pc:chgData name="Jakob Frabosilio" userId="a4cd8985-fec4-40e2-9b04-4113e322c883" providerId="ADAL" clId="{DD623CA5-1204-4475-B905-7BD527C46F85}" dt="2024-08-30T16:14:27.176" v="47" actId="20577"/>
        <pc:sldMkLst>
          <pc:docMk/>
          <pc:sldMk cId="4073451905" sldId="326"/>
        </pc:sldMkLst>
        <pc:spChg chg="mod">
          <ac:chgData name="Jakob Frabosilio" userId="a4cd8985-fec4-40e2-9b04-4113e322c883" providerId="ADAL" clId="{DD623CA5-1204-4475-B905-7BD527C46F85}" dt="2024-08-30T16:14:27.176" v="47" actId="20577"/>
          <ac:spMkLst>
            <pc:docMk/>
            <pc:sldMk cId="4073451905" sldId="326"/>
            <ac:spMk id="2" creationId="{BD8DF136-FAEF-341F-DF9C-0EA6E6175714}"/>
          </ac:spMkLst>
        </pc:spChg>
      </pc:sldChg>
      <pc:sldChg chg="modSp mod">
        <pc:chgData name="Jakob Frabosilio" userId="a4cd8985-fec4-40e2-9b04-4113e322c883" providerId="ADAL" clId="{DD623CA5-1204-4475-B905-7BD527C46F85}" dt="2024-08-30T16:14:33.338" v="49" actId="20577"/>
        <pc:sldMkLst>
          <pc:docMk/>
          <pc:sldMk cId="3841074184" sldId="327"/>
        </pc:sldMkLst>
        <pc:spChg chg="mod">
          <ac:chgData name="Jakob Frabosilio" userId="a4cd8985-fec4-40e2-9b04-4113e322c883" providerId="ADAL" clId="{DD623CA5-1204-4475-B905-7BD527C46F85}" dt="2024-08-30T16:14:33.338" v="49" actId="20577"/>
          <ac:spMkLst>
            <pc:docMk/>
            <pc:sldMk cId="3841074184" sldId="327"/>
            <ac:spMk id="2" creationId="{BD8DF136-FAEF-341F-DF9C-0EA6E6175714}"/>
          </ac:spMkLst>
        </pc:spChg>
      </pc:sldChg>
      <pc:sldChg chg="modSp mod">
        <pc:chgData name="Jakob Frabosilio" userId="a4cd8985-fec4-40e2-9b04-4113e322c883" providerId="ADAL" clId="{DD623CA5-1204-4475-B905-7BD527C46F85}" dt="2024-08-30T16:14:50.022" v="55" actId="20577"/>
        <pc:sldMkLst>
          <pc:docMk/>
          <pc:sldMk cId="402481123" sldId="328"/>
        </pc:sldMkLst>
        <pc:spChg chg="mod">
          <ac:chgData name="Jakob Frabosilio" userId="a4cd8985-fec4-40e2-9b04-4113e322c883" providerId="ADAL" clId="{DD623CA5-1204-4475-B905-7BD527C46F85}" dt="2024-08-30T16:14:50.022" v="55" actId="20577"/>
          <ac:spMkLst>
            <pc:docMk/>
            <pc:sldMk cId="402481123" sldId="328"/>
            <ac:spMk id="2" creationId="{BD8DF136-FAEF-341F-DF9C-0EA6E6175714}"/>
          </ac:spMkLst>
        </pc:spChg>
      </pc:sldChg>
      <pc:sldChg chg="modSp mod">
        <pc:chgData name="Jakob Frabosilio" userId="a4cd8985-fec4-40e2-9b04-4113e322c883" providerId="ADAL" clId="{DD623CA5-1204-4475-B905-7BD527C46F85}" dt="2024-08-30T16:14:55.044" v="59" actId="20577"/>
        <pc:sldMkLst>
          <pc:docMk/>
          <pc:sldMk cId="1827661562" sldId="329"/>
        </pc:sldMkLst>
        <pc:spChg chg="mod">
          <ac:chgData name="Jakob Frabosilio" userId="a4cd8985-fec4-40e2-9b04-4113e322c883" providerId="ADAL" clId="{DD623CA5-1204-4475-B905-7BD527C46F85}" dt="2024-08-30T16:14:55.044" v="59" actId="20577"/>
          <ac:spMkLst>
            <pc:docMk/>
            <pc:sldMk cId="1827661562" sldId="329"/>
            <ac:spMk id="2" creationId="{BD8DF136-FAEF-341F-DF9C-0EA6E6175714}"/>
          </ac:spMkLst>
        </pc:spChg>
      </pc:sldChg>
      <pc:sldChg chg="modSp mod">
        <pc:chgData name="Jakob Frabosilio" userId="a4cd8985-fec4-40e2-9b04-4113e322c883" providerId="ADAL" clId="{DD623CA5-1204-4475-B905-7BD527C46F85}" dt="2024-08-30T16:14:40.721" v="51" actId="20577"/>
        <pc:sldMkLst>
          <pc:docMk/>
          <pc:sldMk cId="2384905654" sldId="330"/>
        </pc:sldMkLst>
        <pc:spChg chg="mod">
          <ac:chgData name="Jakob Frabosilio" userId="a4cd8985-fec4-40e2-9b04-4113e322c883" providerId="ADAL" clId="{DD623CA5-1204-4475-B905-7BD527C46F85}" dt="2024-08-30T16:14:40.721" v="51" actId="20577"/>
          <ac:spMkLst>
            <pc:docMk/>
            <pc:sldMk cId="2384905654" sldId="330"/>
            <ac:spMk id="2" creationId="{BD8DF136-FAEF-341F-DF9C-0EA6E6175714}"/>
          </ac:spMkLst>
        </pc:spChg>
      </pc:sldChg>
      <pc:sldChg chg="modSp mod">
        <pc:chgData name="Jakob Frabosilio" userId="a4cd8985-fec4-40e2-9b04-4113e322c883" providerId="ADAL" clId="{DD623CA5-1204-4475-B905-7BD527C46F85}" dt="2024-08-30T16:15:00.212" v="61" actId="20577"/>
        <pc:sldMkLst>
          <pc:docMk/>
          <pc:sldMk cId="150434810" sldId="331"/>
        </pc:sldMkLst>
        <pc:spChg chg="mod">
          <ac:chgData name="Jakob Frabosilio" userId="a4cd8985-fec4-40e2-9b04-4113e322c883" providerId="ADAL" clId="{DD623CA5-1204-4475-B905-7BD527C46F85}" dt="2024-08-30T16:15:00.212" v="61" actId="20577"/>
          <ac:spMkLst>
            <pc:docMk/>
            <pc:sldMk cId="150434810" sldId="331"/>
            <ac:spMk id="2" creationId="{BD8DF136-FAEF-341F-DF9C-0EA6E6175714}"/>
          </ac:spMkLst>
        </pc:spChg>
      </pc:sldChg>
      <pc:sldChg chg="modSp mod">
        <pc:chgData name="Jakob Frabosilio" userId="a4cd8985-fec4-40e2-9b04-4113e322c883" providerId="ADAL" clId="{DD623CA5-1204-4475-B905-7BD527C46F85}" dt="2024-08-30T16:15:16.955" v="63" actId="20577"/>
        <pc:sldMkLst>
          <pc:docMk/>
          <pc:sldMk cId="3232931129" sldId="334"/>
        </pc:sldMkLst>
        <pc:spChg chg="mod">
          <ac:chgData name="Jakob Frabosilio" userId="a4cd8985-fec4-40e2-9b04-4113e322c883" providerId="ADAL" clId="{DD623CA5-1204-4475-B905-7BD527C46F85}" dt="2024-08-30T16:15:16.955" v="63" actId="20577"/>
          <ac:spMkLst>
            <pc:docMk/>
            <pc:sldMk cId="3232931129" sldId="334"/>
            <ac:spMk id="2" creationId="{BD8DF136-FAEF-341F-DF9C-0EA6E6175714}"/>
          </ac:spMkLst>
        </pc:spChg>
      </pc:sldChg>
      <pc:sldChg chg="modSp mod">
        <pc:chgData name="Jakob Frabosilio" userId="a4cd8985-fec4-40e2-9b04-4113e322c883" providerId="ADAL" clId="{DD623CA5-1204-4475-B905-7BD527C46F85}" dt="2024-08-30T18:21:15.604" v="663" actId="20577"/>
        <pc:sldMkLst>
          <pc:docMk/>
          <pc:sldMk cId="1462273272" sldId="344"/>
        </pc:sldMkLst>
        <pc:spChg chg="mod">
          <ac:chgData name="Jakob Frabosilio" userId="a4cd8985-fec4-40e2-9b04-4113e322c883" providerId="ADAL" clId="{DD623CA5-1204-4475-B905-7BD527C46F85}" dt="2024-08-30T18:21:15.604" v="663" actId="20577"/>
          <ac:spMkLst>
            <pc:docMk/>
            <pc:sldMk cId="1462273272" sldId="344"/>
            <ac:spMk id="3" creationId="{2C1C36DD-D8A2-FAF2-8C8D-DF7F74487063}"/>
          </ac:spMkLst>
        </pc:spChg>
      </pc:sldChg>
      <pc:sldChg chg="modSp mod">
        <pc:chgData name="Jakob Frabosilio" userId="a4cd8985-fec4-40e2-9b04-4113e322c883" providerId="ADAL" clId="{DD623CA5-1204-4475-B905-7BD527C46F85}" dt="2024-08-30T16:14:01.185" v="43"/>
        <pc:sldMkLst>
          <pc:docMk/>
          <pc:sldMk cId="4044307860" sldId="352"/>
        </pc:sldMkLst>
        <pc:spChg chg="mod">
          <ac:chgData name="Jakob Frabosilio" userId="a4cd8985-fec4-40e2-9b04-4113e322c883" providerId="ADAL" clId="{DD623CA5-1204-4475-B905-7BD527C46F85}" dt="2024-08-30T16:14:01.185" v="43"/>
          <ac:spMkLst>
            <pc:docMk/>
            <pc:sldMk cId="4044307860" sldId="352"/>
            <ac:spMk id="2" creationId="{BD8DF136-FAEF-341F-DF9C-0EA6E6175714}"/>
          </ac:spMkLst>
        </pc:spChg>
      </pc:sldChg>
      <pc:sldChg chg="modSp mod">
        <pc:chgData name="Jakob Frabosilio" userId="a4cd8985-fec4-40e2-9b04-4113e322c883" providerId="ADAL" clId="{DD623CA5-1204-4475-B905-7BD527C46F85}" dt="2024-08-30T16:14:45.754" v="53" actId="20577"/>
        <pc:sldMkLst>
          <pc:docMk/>
          <pc:sldMk cId="184224246" sldId="353"/>
        </pc:sldMkLst>
        <pc:spChg chg="mod">
          <ac:chgData name="Jakob Frabosilio" userId="a4cd8985-fec4-40e2-9b04-4113e322c883" providerId="ADAL" clId="{DD623CA5-1204-4475-B905-7BD527C46F85}" dt="2024-08-30T16:14:45.754" v="53" actId="20577"/>
          <ac:spMkLst>
            <pc:docMk/>
            <pc:sldMk cId="184224246" sldId="353"/>
            <ac:spMk id="2" creationId="{BD8DF136-FAEF-341F-DF9C-0EA6E6175714}"/>
          </ac:spMkLst>
        </pc:spChg>
      </pc:sldChg>
      <pc:sldChg chg="modSp mod">
        <pc:chgData name="Jakob Frabosilio" userId="a4cd8985-fec4-40e2-9b04-4113e322c883" providerId="ADAL" clId="{DD623CA5-1204-4475-B905-7BD527C46F85}" dt="2024-08-30T16:15:40.989" v="68" actId="20577"/>
        <pc:sldMkLst>
          <pc:docMk/>
          <pc:sldMk cId="2164068610" sldId="357"/>
        </pc:sldMkLst>
        <pc:spChg chg="mod">
          <ac:chgData name="Jakob Frabosilio" userId="a4cd8985-fec4-40e2-9b04-4113e322c883" providerId="ADAL" clId="{DD623CA5-1204-4475-B905-7BD527C46F85}" dt="2024-08-30T16:15:40.989" v="68" actId="20577"/>
          <ac:spMkLst>
            <pc:docMk/>
            <pc:sldMk cId="2164068610" sldId="357"/>
            <ac:spMk id="2" creationId="{BD8DF136-FAEF-341F-DF9C-0EA6E6175714}"/>
          </ac:spMkLst>
        </pc:spChg>
      </pc:sldChg>
    </pc:docChg>
  </pc:docChgLst>
  <pc:docChgLst>
    <pc:chgData name="Jakob Frabosilio" userId="a4cd8985-fec4-40e2-9b04-4113e322c883" providerId="ADAL" clId="{2F75D2FD-7886-4285-89B4-27FF3FD3FFDD}"/>
    <pc:docChg chg="undo redo custSel addSld delSld modSld sldOrd">
      <pc:chgData name="Jakob Frabosilio" userId="a4cd8985-fec4-40e2-9b04-4113e322c883" providerId="ADAL" clId="{2F75D2FD-7886-4285-89B4-27FF3FD3FFDD}" dt="2024-08-30T10:31:43.203" v="16001" actId="207"/>
      <pc:docMkLst>
        <pc:docMk/>
      </pc:docMkLst>
      <pc:sldChg chg="addSp delSp modSp mod">
        <pc:chgData name="Jakob Frabosilio" userId="a4cd8985-fec4-40e2-9b04-4113e322c883" providerId="ADAL" clId="{2F75D2FD-7886-4285-89B4-27FF3FD3FFDD}" dt="2024-08-30T10:31:43.203" v="16001" actId="207"/>
        <pc:sldMkLst>
          <pc:docMk/>
          <pc:sldMk cId="4285668917" sldId="257"/>
        </pc:sldMkLst>
        <pc:spChg chg="mod">
          <ac:chgData name="Jakob Frabosilio" userId="a4cd8985-fec4-40e2-9b04-4113e322c883" providerId="ADAL" clId="{2F75D2FD-7886-4285-89B4-27FF3FD3FFDD}" dt="2024-08-30T10:31:43.203" v="16001" actId="207"/>
          <ac:spMkLst>
            <pc:docMk/>
            <pc:sldMk cId="4285668917" sldId="257"/>
            <ac:spMk id="5" creationId="{28A98CFB-DAA0-8417-791D-F831F8D59DF4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6" creationId="{F390597E-C9DC-2FC3-AC1F-5D34B14EA12D}"/>
          </ac:spMkLst>
        </pc:spChg>
        <pc:spChg chg="add 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7" creationId="{94DCF796-6EC7-6560-0BA2-707056B2A350}"/>
          </ac:spMkLst>
        </pc:spChg>
        <pc:spChg chg="add 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8" creationId="{94492CE4-2D9C-C1F6-9D2C-CBF8CC7D3B35}"/>
          </ac:spMkLst>
        </pc:spChg>
        <pc:spChg chg="add 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9" creationId="{A082406D-34AE-991F-B634-D9342C8E22CF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119" creationId="{EDA09B60-F4E1-DCAD-EA0C-F98CEE0ECC57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120" creationId="{A789934A-7760-C57F-E56B-91882DB38AE0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121" creationId="{F7818676-ECC1-882D-EA4F-13E63741E5F4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122" creationId="{8DC3A3EE-E992-B9F8-407D-0365C3EB6B9E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123" creationId="{DCBA5373-86FA-8C6F-89EE-2E813F235829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124" creationId="{890E4C85-F09A-27E7-2176-AC1F6A20700D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128" creationId="{5A38884A-7514-02D1-39F3-8F2C7229C410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129" creationId="{C4AE6115-6AE7-5F0C-A2A5-7961BDE1924C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130" creationId="{39AEFDB6-CEB5-F6E4-0E41-C741E8544977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131" creationId="{A99CC4DC-1852-9B56-40F3-289B8849797D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132" creationId="{FC634F1D-FB7D-3847-B119-9C04F7BFA3D2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133" creationId="{92A475F2-D02B-4E41-EDE0-6E03B8B78079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477" creationId="{2B4A39DA-5368-704E-85A6-42DA8C49B91D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478" creationId="{2FA08A0C-600B-8804-4050-05A0B1EC6D60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479" creationId="{C8E53883-D9DD-C258-BE0B-3F19105C4A9B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480" creationId="{936D8B1D-B55C-C016-E150-5D4BBB8A4744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481" creationId="{C2BD8F6B-2EA7-7EEB-AEFC-C0994F1124C7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482" creationId="{90E0E867-456D-7658-71CD-77FA01B0CE95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483" creationId="{52A4EF59-51E4-2CC0-652C-0044644AE354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484" creationId="{9ED42E4F-51FF-4FBC-6794-2B3D316D67C8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485" creationId="{4BE76200-8FFC-5AB3-9F25-18F8285B118A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486" creationId="{7CFD3DD3-59E3-EC2B-D69A-0773814F1C24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487" creationId="{9177CACE-C67E-E875-6814-7EE158EC2602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488" creationId="{169435F3-E317-8A5E-77C9-DCA84338D9E0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489" creationId="{295DA8D5-31EF-6050-5C20-BE292D4D4129}"/>
          </ac:spMkLst>
        </pc:spChg>
        <pc:spChg chg="del">
          <ac:chgData name="Jakob Frabosilio" userId="a4cd8985-fec4-40e2-9b04-4113e322c883" providerId="ADAL" clId="{2F75D2FD-7886-4285-89B4-27FF3FD3FFDD}" dt="2024-08-30T10:09:43.081" v="15656" actId="478"/>
          <ac:spMkLst>
            <pc:docMk/>
            <pc:sldMk cId="4285668917" sldId="257"/>
            <ac:spMk id="490" creationId="{3C82BB17-3A9E-2DEB-85A3-659F78F8EAED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491" creationId="{87D24980-3A26-CBDD-BE7F-95156E22C354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492" creationId="{8F4568E2-4935-249A-97CA-D5F81312DE74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493" creationId="{C0867441-8303-2747-FAF6-AC7B86E2EC63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494" creationId="{AA8040F5-9BC2-8346-6587-6838E1CEF1F9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495" creationId="{CF90B98F-45FC-6824-D8E9-7BD83880666A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496" creationId="{8E9AB830-A657-B1C5-55A3-AC3FDA3E8DD1}"/>
          </ac:spMkLst>
        </pc:spChg>
        <pc:spChg chg="del">
          <ac:chgData name="Jakob Frabosilio" userId="a4cd8985-fec4-40e2-9b04-4113e322c883" providerId="ADAL" clId="{2F75D2FD-7886-4285-89B4-27FF3FD3FFDD}" dt="2024-08-30T10:09:43.081" v="15656" actId="478"/>
          <ac:spMkLst>
            <pc:docMk/>
            <pc:sldMk cId="4285668917" sldId="257"/>
            <ac:spMk id="497" creationId="{0DF1A8BB-0A72-AA3D-9B8F-3A6626D9C00B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498" creationId="{82733B52-5FA2-854A-44E5-B31310BEE3A1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499" creationId="{90229EF1-649B-9141-9F81-CBB19BB991DC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00" creationId="{E595395D-0DD7-578D-3AFF-023BAC343403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01" creationId="{A8AAEFF7-5BDD-72B4-BD01-33D8A3E31FBD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02" creationId="{C37B239B-6927-E442-70CE-0F4E2420BC0E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03" creationId="{117F8DE1-8643-84E3-8DD7-5EC31C18DF40}"/>
          </ac:spMkLst>
        </pc:spChg>
        <pc:spChg chg="del">
          <ac:chgData name="Jakob Frabosilio" userId="a4cd8985-fec4-40e2-9b04-4113e322c883" providerId="ADAL" clId="{2F75D2FD-7886-4285-89B4-27FF3FD3FFDD}" dt="2024-08-30T10:09:43.081" v="15656" actId="478"/>
          <ac:spMkLst>
            <pc:docMk/>
            <pc:sldMk cId="4285668917" sldId="257"/>
            <ac:spMk id="504" creationId="{5549157C-DC83-C6CF-697C-BFC5699655E0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06" creationId="{B82B79F2-DF5A-4D04-C50A-50BE360B40DC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07" creationId="{33B1CAE6-57AE-5BD0-4CA6-34DCAA1102B6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08" creationId="{56C65221-7BB2-0967-3709-C0FA91F33FEE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09" creationId="{361E67BB-B9BA-903B-F64D-FB65EEB52515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10" creationId="{51ABD0F2-C403-61F1-7622-9752B0D9B242}"/>
          </ac:spMkLst>
        </pc:spChg>
        <pc:spChg chg="del">
          <ac:chgData name="Jakob Frabosilio" userId="a4cd8985-fec4-40e2-9b04-4113e322c883" providerId="ADAL" clId="{2F75D2FD-7886-4285-89B4-27FF3FD3FFDD}" dt="2024-08-30T10:09:43.081" v="15656" actId="478"/>
          <ac:spMkLst>
            <pc:docMk/>
            <pc:sldMk cId="4285668917" sldId="257"/>
            <ac:spMk id="511" creationId="{0FB374D1-CC54-324E-4263-BF432B0B3691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13" creationId="{A91CBF2C-7214-B689-9A6B-335A14E7E49E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14" creationId="{7993FF1F-48AD-9455-1029-E010F8C93E76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15" creationId="{C9C395A9-DEF5-4569-CED6-6FBD13D5E67D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16" creationId="{1E8AC543-513E-3136-4D28-DC0AC4DF0587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17" creationId="{7D6A6199-C81E-3C06-49F1-9C8C4667C639}"/>
          </ac:spMkLst>
        </pc:spChg>
        <pc:spChg chg="del">
          <ac:chgData name="Jakob Frabosilio" userId="a4cd8985-fec4-40e2-9b04-4113e322c883" providerId="ADAL" clId="{2F75D2FD-7886-4285-89B4-27FF3FD3FFDD}" dt="2024-08-30T10:09:43.081" v="15656" actId="478"/>
          <ac:spMkLst>
            <pc:docMk/>
            <pc:sldMk cId="4285668917" sldId="257"/>
            <ac:spMk id="518" creationId="{F1F25FAA-A752-4CC5-CBB1-AC40DA885ABD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20" creationId="{F04A22CD-F54B-0316-2E08-42A7CFEC340B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21" creationId="{29300352-8E18-47F1-7F2E-CE0C1F48A238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22" creationId="{8EB2E208-CDB3-24D8-1591-0944C9EEB2CC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23" creationId="{5D38D1CB-BB88-B5F7-DF81-4BCEB40D7D40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24" creationId="{09A3674D-BF99-114F-9037-2F3A4AADA5A6}"/>
          </ac:spMkLst>
        </pc:spChg>
        <pc:spChg chg="del">
          <ac:chgData name="Jakob Frabosilio" userId="a4cd8985-fec4-40e2-9b04-4113e322c883" providerId="ADAL" clId="{2F75D2FD-7886-4285-89B4-27FF3FD3FFDD}" dt="2024-08-30T10:09:43.081" v="15656" actId="478"/>
          <ac:spMkLst>
            <pc:docMk/>
            <pc:sldMk cId="4285668917" sldId="257"/>
            <ac:spMk id="525" creationId="{E7BB8CB1-34C3-7E4D-D803-880E3FEA1C64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27" creationId="{3C67A4A9-B654-3138-4026-633FF365BB75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28" creationId="{C42A22CE-A915-BB0B-44AF-1BE11B727F57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29" creationId="{D6B570DF-1415-DC81-5CB0-D3B870B8D551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30" creationId="{83B31B36-08F5-C5CC-C721-F3F6AC91E723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31" creationId="{9A94DF44-18DF-13C8-B228-73A237CEB141}"/>
          </ac:spMkLst>
        </pc:spChg>
        <pc:spChg chg="del">
          <ac:chgData name="Jakob Frabosilio" userId="a4cd8985-fec4-40e2-9b04-4113e322c883" providerId="ADAL" clId="{2F75D2FD-7886-4285-89B4-27FF3FD3FFDD}" dt="2024-08-30T10:09:43.081" v="15656" actId="478"/>
          <ac:spMkLst>
            <pc:docMk/>
            <pc:sldMk cId="4285668917" sldId="257"/>
            <ac:spMk id="532" creationId="{AC2E5F4D-32B0-7EF0-276B-12196A973606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34" creationId="{525DFDFE-72F9-3EBA-5CD6-B28E6971D07F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35" creationId="{83BFBBF3-F1B0-6CF6-DB93-2B578141757C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36" creationId="{2F24AD6B-EA35-82B1-473F-08815C893D0A}"/>
          </ac:spMkLst>
        </pc:spChg>
        <pc:spChg chg="del">
          <ac:chgData name="Jakob Frabosilio" userId="a4cd8985-fec4-40e2-9b04-4113e322c883" providerId="ADAL" clId="{2F75D2FD-7886-4285-89B4-27FF3FD3FFDD}" dt="2024-08-30T10:08:39.904" v="15648" actId="478"/>
          <ac:spMkLst>
            <pc:docMk/>
            <pc:sldMk cId="4285668917" sldId="257"/>
            <ac:spMk id="537" creationId="{97C6B2E9-5BB9-5A97-8D5B-C730102B8D77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38" creationId="{52180846-7DBA-27B8-7C87-43D78BFF5AF0}"/>
          </ac:spMkLst>
        </pc:spChg>
        <pc:spChg chg="del">
          <ac:chgData name="Jakob Frabosilio" userId="a4cd8985-fec4-40e2-9b04-4113e322c883" providerId="ADAL" clId="{2F75D2FD-7886-4285-89B4-27FF3FD3FFDD}" dt="2024-08-30T10:09:43.081" v="15656" actId="478"/>
          <ac:spMkLst>
            <pc:docMk/>
            <pc:sldMk cId="4285668917" sldId="257"/>
            <ac:spMk id="539" creationId="{7FB7063A-8E1B-EBB0-56F3-2AFC99B873DA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41" creationId="{D2AE444F-97E1-AFF6-7CC9-E8E4500D137C}"/>
          </ac:spMkLst>
        </pc:spChg>
        <pc:spChg chg="add del 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42" creationId="{0F30102A-ECCB-E224-3484-389F16433C8A}"/>
          </ac:spMkLst>
        </pc:spChg>
        <pc:spChg chg="del">
          <ac:chgData name="Jakob Frabosilio" userId="a4cd8985-fec4-40e2-9b04-4113e322c883" providerId="ADAL" clId="{2F75D2FD-7886-4285-89B4-27FF3FD3FFDD}" dt="2024-08-30T10:07:45.234" v="15641" actId="478"/>
          <ac:spMkLst>
            <pc:docMk/>
            <pc:sldMk cId="4285668917" sldId="257"/>
            <ac:spMk id="543" creationId="{02087EBE-FD7C-5A37-14B6-E85DC572D656}"/>
          </ac:spMkLst>
        </pc:spChg>
        <pc:spChg chg="del">
          <ac:chgData name="Jakob Frabosilio" userId="a4cd8985-fec4-40e2-9b04-4113e322c883" providerId="ADAL" clId="{2F75D2FD-7886-4285-89B4-27FF3FD3FFDD}" dt="2024-08-30T10:08:39.060" v="15647" actId="478"/>
          <ac:spMkLst>
            <pc:docMk/>
            <pc:sldMk cId="4285668917" sldId="257"/>
            <ac:spMk id="544" creationId="{7032CB0A-A96C-0C94-844E-E55B2DC76FEA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45" creationId="{CE641334-4281-C207-E8AB-E0081947B487}"/>
          </ac:spMkLst>
        </pc:spChg>
        <pc:spChg chg="del">
          <ac:chgData name="Jakob Frabosilio" userId="a4cd8985-fec4-40e2-9b04-4113e322c883" providerId="ADAL" clId="{2F75D2FD-7886-4285-89B4-27FF3FD3FFDD}" dt="2024-08-30T10:09:43.081" v="15656" actId="478"/>
          <ac:spMkLst>
            <pc:docMk/>
            <pc:sldMk cId="4285668917" sldId="257"/>
            <ac:spMk id="546" creationId="{209347A6-333D-7AAA-C609-0D7D985BB7C4}"/>
          </ac:spMkLst>
        </pc:spChg>
        <pc:spChg chg="add del 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49" creationId="{17CF8080-4B61-A20D-8FBD-13A4A219E43F}"/>
          </ac:spMkLst>
        </pc:spChg>
        <pc:spChg chg="del">
          <ac:chgData name="Jakob Frabosilio" userId="a4cd8985-fec4-40e2-9b04-4113e322c883" providerId="ADAL" clId="{2F75D2FD-7886-4285-89B4-27FF3FD3FFDD}" dt="2024-08-30T10:07:45.897" v="15642" actId="478"/>
          <ac:spMkLst>
            <pc:docMk/>
            <pc:sldMk cId="4285668917" sldId="257"/>
            <ac:spMk id="550" creationId="{0955284C-5FED-D582-BFC1-5BEB5F565F5A}"/>
          </ac:spMkLst>
        </pc:spChg>
        <pc:spChg chg="del">
          <ac:chgData name="Jakob Frabosilio" userId="a4cd8985-fec4-40e2-9b04-4113e322c883" providerId="ADAL" clId="{2F75D2FD-7886-4285-89B4-27FF3FD3FFDD}" dt="2024-08-30T10:08:42.267" v="15649" actId="478"/>
          <ac:spMkLst>
            <pc:docMk/>
            <pc:sldMk cId="4285668917" sldId="257"/>
            <ac:spMk id="551" creationId="{1CEA4BE4-F832-E267-1477-B5083D16D2D1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52" creationId="{1F77E201-CF1E-4765-809E-ADAC0A5E00E3}"/>
          </ac:spMkLst>
        </pc:spChg>
        <pc:spChg chg="del">
          <ac:chgData name="Jakob Frabosilio" userId="a4cd8985-fec4-40e2-9b04-4113e322c883" providerId="ADAL" clId="{2F75D2FD-7886-4285-89B4-27FF3FD3FFDD}" dt="2024-08-30T10:09:43.081" v="15656" actId="478"/>
          <ac:spMkLst>
            <pc:docMk/>
            <pc:sldMk cId="4285668917" sldId="257"/>
            <ac:spMk id="553" creationId="{E8662E98-1153-4F95-98C9-5C921E3C3B74}"/>
          </ac:spMkLst>
        </pc:spChg>
        <pc:spChg chg="add del 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56" creationId="{EE533843-B9CA-313F-DADD-469B9AF29E8C}"/>
          </ac:spMkLst>
        </pc:spChg>
        <pc:spChg chg="del">
          <ac:chgData name="Jakob Frabosilio" userId="a4cd8985-fec4-40e2-9b04-4113e322c883" providerId="ADAL" clId="{2F75D2FD-7886-4285-89B4-27FF3FD3FFDD}" dt="2024-08-30T10:07:55.605" v="15644" actId="478"/>
          <ac:spMkLst>
            <pc:docMk/>
            <pc:sldMk cId="4285668917" sldId="257"/>
            <ac:spMk id="557" creationId="{4BA2066E-8926-3A61-FFB2-EC58A92AF34D}"/>
          </ac:spMkLst>
        </pc:spChg>
        <pc:spChg chg="del">
          <ac:chgData name="Jakob Frabosilio" userId="a4cd8985-fec4-40e2-9b04-4113e322c883" providerId="ADAL" clId="{2F75D2FD-7886-4285-89B4-27FF3FD3FFDD}" dt="2024-08-30T10:08:44.972" v="15650" actId="478"/>
          <ac:spMkLst>
            <pc:docMk/>
            <pc:sldMk cId="4285668917" sldId="257"/>
            <ac:spMk id="558" creationId="{92A954C1-78D8-6D18-6AEE-F36EC97735C9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59" creationId="{664A5D8F-A79C-3B55-32F7-91857EE02BC8}"/>
          </ac:spMkLst>
        </pc:spChg>
        <pc:spChg chg="del">
          <ac:chgData name="Jakob Frabosilio" userId="a4cd8985-fec4-40e2-9b04-4113e322c883" providerId="ADAL" clId="{2F75D2FD-7886-4285-89B4-27FF3FD3FFDD}" dt="2024-08-30T10:09:43.081" v="15656" actId="478"/>
          <ac:spMkLst>
            <pc:docMk/>
            <pc:sldMk cId="4285668917" sldId="257"/>
            <ac:spMk id="560" creationId="{B39F9F1D-7381-9075-DFC8-F9DF2C6D3A99}"/>
          </ac:spMkLst>
        </pc:spChg>
        <pc:spChg chg="add del 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63" creationId="{4524BD4B-656E-815D-256F-BE8993F1030F}"/>
          </ac:spMkLst>
        </pc:spChg>
        <pc:spChg chg="del">
          <ac:chgData name="Jakob Frabosilio" userId="a4cd8985-fec4-40e2-9b04-4113e322c883" providerId="ADAL" clId="{2F75D2FD-7886-4285-89B4-27FF3FD3FFDD}" dt="2024-08-30T10:07:55.605" v="15644" actId="478"/>
          <ac:spMkLst>
            <pc:docMk/>
            <pc:sldMk cId="4285668917" sldId="257"/>
            <ac:spMk id="564" creationId="{00A054E9-F897-B076-FF18-0CC3156AD19F}"/>
          </ac:spMkLst>
        </pc:spChg>
        <pc:spChg chg="del">
          <ac:chgData name="Jakob Frabosilio" userId="a4cd8985-fec4-40e2-9b04-4113e322c883" providerId="ADAL" clId="{2F75D2FD-7886-4285-89B4-27FF3FD3FFDD}" dt="2024-08-30T10:08:44.972" v="15650" actId="478"/>
          <ac:spMkLst>
            <pc:docMk/>
            <pc:sldMk cId="4285668917" sldId="257"/>
            <ac:spMk id="565" creationId="{CCB00669-FE04-ED3D-B7C5-7F091BE883A7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66" creationId="{BB109C8A-8A13-5CB9-5C1F-BD6DD0836952}"/>
          </ac:spMkLst>
        </pc:spChg>
        <pc:spChg chg="del">
          <ac:chgData name="Jakob Frabosilio" userId="a4cd8985-fec4-40e2-9b04-4113e322c883" providerId="ADAL" clId="{2F75D2FD-7886-4285-89B4-27FF3FD3FFDD}" dt="2024-08-30T10:09:43.081" v="15656" actId="478"/>
          <ac:spMkLst>
            <pc:docMk/>
            <pc:sldMk cId="4285668917" sldId="257"/>
            <ac:spMk id="567" creationId="{03B355BA-3A6A-ECBA-67DE-5E4D3B8A11D4}"/>
          </ac:spMkLst>
        </pc:spChg>
        <pc:spChg chg="add del 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70" creationId="{88030597-F05B-4B7C-CE48-9B9A2B99D599}"/>
          </ac:spMkLst>
        </pc:spChg>
        <pc:spChg chg="del">
          <ac:chgData name="Jakob Frabosilio" userId="a4cd8985-fec4-40e2-9b04-4113e322c883" providerId="ADAL" clId="{2F75D2FD-7886-4285-89B4-27FF3FD3FFDD}" dt="2024-08-30T10:07:55.605" v="15644" actId="478"/>
          <ac:spMkLst>
            <pc:docMk/>
            <pc:sldMk cId="4285668917" sldId="257"/>
            <ac:spMk id="571" creationId="{686212B6-9268-3456-63EE-D866D478570B}"/>
          </ac:spMkLst>
        </pc:spChg>
        <pc:spChg chg="del">
          <ac:chgData name="Jakob Frabosilio" userId="a4cd8985-fec4-40e2-9b04-4113e322c883" providerId="ADAL" clId="{2F75D2FD-7886-4285-89B4-27FF3FD3FFDD}" dt="2024-08-30T10:08:44.972" v="15650" actId="478"/>
          <ac:spMkLst>
            <pc:docMk/>
            <pc:sldMk cId="4285668917" sldId="257"/>
            <ac:spMk id="572" creationId="{2FB7A276-F8E7-3FB8-0AD6-4CD6E8F77BB5}"/>
          </ac:spMkLst>
        </pc:spChg>
        <pc:spChg chg="del">
          <ac:chgData name="Jakob Frabosilio" userId="a4cd8985-fec4-40e2-9b04-4113e322c883" providerId="ADAL" clId="{2F75D2FD-7886-4285-89B4-27FF3FD3FFDD}" dt="2024-08-30T10:09:21.121" v="15653" actId="478"/>
          <ac:spMkLst>
            <pc:docMk/>
            <pc:sldMk cId="4285668917" sldId="257"/>
            <ac:spMk id="573" creationId="{D8AA69B3-3984-DC2B-D4F7-0C11456EEB6B}"/>
          </ac:spMkLst>
        </pc:spChg>
        <pc:spChg chg="del">
          <ac:chgData name="Jakob Frabosilio" userId="a4cd8985-fec4-40e2-9b04-4113e322c883" providerId="ADAL" clId="{2F75D2FD-7886-4285-89B4-27FF3FD3FFDD}" dt="2024-08-30T10:09:43.081" v="15656" actId="478"/>
          <ac:spMkLst>
            <pc:docMk/>
            <pc:sldMk cId="4285668917" sldId="257"/>
            <ac:spMk id="574" creationId="{FD3C3D38-8363-C169-3C66-572F6329E431}"/>
          </ac:spMkLst>
        </pc:spChg>
        <pc:spChg chg="add del 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77" creationId="{C3AB552B-40EA-2249-1C85-C144394A7D1D}"/>
          </ac:spMkLst>
        </pc:spChg>
        <pc:spChg chg="del">
          <ac:chgData name="Jakob Frabosilio" userId="a4cd8985-fec4-40e2-9b04-4113e322c883" providerId="ADAL" clId="{2F75D2FD-7886-4285-89B4-27FF3FD3FFDD}" dt="2024-08-30T10:07:55.605" v="15644" actId="478"/>
          <ac:spMkLst>
            <pc:docMk/>
            <pc:sldMk cId="4285668917" sldId="257"/>
            <ac:spMk id="578" creationId="{1E443D97-3C39-437A-58C6-3583B03B020E}"/>
          </ac:spMkLst>
        </pc:spChg>
        <pc:spChg chg="del">
          <ac:chgData name="Jakob Frabosilio" userId="a4cd8985-fec4-40e2-9b04-4113e322c883" providerId="ADAL" clId="{2F75D2FD-7886-4285-89B4-27FF3FD3FFDD}" dt="2024-08-30T10:08:44.972" v="15650" actId="478"/>
          <ac:spMkLst>
            <pc:docMk/>
            <pc:sldMk cId="4285668917" sldId="257"/>
            <ac:spMk id="579" creationId="{AA2A7908-932C-DB38-49B3-10694997AE92}"/>
          </ac:spMkLst>
        </pc:spChg>
        <pc:spChg chg="del">
          <ac:chgData name="Jakob Frabosilio" userId="a4cd8985-fec4-40e2-9b04-4113e322c883" providerId="ADAL" clId="{2F75D2FD-7886-4285-89B4-27FF3FD3FFDD}" dt="2024-08-30T10:09:27.314" v="15654" actId="478"/>
          <ac:spMkLst>
            <pc:docMk/>
            <pc:sldMk cId="4285668917" sldId="257"/>
            <ac:spMk id="580" creationId="{905D73CC-D20F-544D-BBE0-618AE0C0F23E}"/>
          </ac:spMkLst>
        </pc:spChg>
        <pc:spChg chg="del">
          <ac:chgData name="Jakob Frabosilio" userId="a4cd8985-fec4-40e2-9b04-4113e322c883" providerId="ADAL" clId="{2F75D2FD-7886-4285-89B4-27FF3FD3FFDD}" dt="2024-08-30T10:09:27.314" v="15654" actId="478"/>
          <ac:spMkLst>
            <pc:docMk/>
            <pc:sldMk cId="4285668917" sldId="257"/>
            <ac:spMk id="581" creationId="{43FCF1D4-EBCA-5FC0-E9CF-8ADD0AE4858F}"/>
          </ac:spMkLst>
        </pc:spChg>
        <pc:spChg chg="add del 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84" creationId="{CD9BE3FC-3635-9D2B-9411-4DF7910B8D18}"/>
          </ac:spMkLst>
        </pc:spChg>
        <pc:spChg chg="del">
          <ac:chgData name="Jakob Frabosilio" userId="a4cd8985-fec4-40e2-9b04-4113e322c883" providerId="ADAL" clId="{2F75D2FD-7886-4285-89B4-27FF3FD3FFDD}" dt="2024-08-30T10:07:55.605" v="15644" actId="478"/>
          <ac:spMkLst>
            <pc:docMk/>
            <pc:sldMk cId="4285668917" sldId="257"/>
            <ac:spMk id="585" creationId="{E1657847-B873-1F97-C5FE-9077C722EB4C}"/>
          </ac:spMkLst>
        </pc:spChg>
        <pc:spChg chg="del">
          <ac:chgData name="Jakob Frabosilio" userId="a4cd8985-fec4-40e2-9b04-4113e322c883" providerId="ADAL" clId="{2F75D2FD-7886-4285-89B4-27FF3FD3FFDD}" dt="2024-08-30T10:08:44.972" v="15650" actId="478"/>
          <ac:spMkLst>
            <pc:docMk/>
            <pc:sldMk cId="4285668917" sldId="257"/>
            <ac:spMk id="586" creationId="{AB1F0BF7-A699-FEF3-3949-0BA2E9EEC234}"/>
          </ac:spMkLst>
        </pc:spChg>
        <pc:spChg chg="del">
          <ac:chgData name="Jakob Frabosilio" userId="a4cd8985-fec4-40e2-9b04-4113e322c883" providerId="ADAL" clId="{2F75D2FD-7886-4285-89B4-27FF3FD3FFDD}" dt="2024-08-30T10:09:27.314" v="15654" actId="478"/>
          <ac:spMkLst>
            <pc:docMk/>
            <pc:sldMk cId="4285668917" sldId="257"/>
            <ac:spMk id="587" creationId="{7C9C26BA-C679-4F59-3175-EE345C6ABA81}"/>
          </ac:spMkLst>
        </pc:spChg>
        <pc:spChg chg="del">
          <ac:chgData name="Jakob Frabosilio" userId="a4cd8985-fec4-40e2-9b04-4113e322c883" providerId="ADAL" clId="{2F75D2FD-7886-4285-89B4-27FF3FD3FFDD}" dt="2024-08-30T10:09:27.314" v="15654" actId="478"/>
          <ac:spMkLst>
            <pc:docMk/>
            <pc:sldMk cId="4285668917" sldId="257"/>
            <ac:spMk id="588" creationId="{AD4AC4B1-0AB9-764C-100D-9B8A8B6D0B56}"/>
          </ac:spMkLst>
        </pc:spChg>
        <pc:spChg chg="add del 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91" creationId="{14E49FD0-D654-D111-13CF-7991A9FEC775}"/>
          </ac:spMkLst>
        </pc:spChg>
        <pc:spChg chg="del">
          <ac:chgData name="Jakob Frabosilio" userId="a4cd8985-fec4-40e2-9b04-4113e322c883" providerId="ADAL" clId="{2F75D2FD-7886-4285-89B4-27FF3FD3FFDD}" dt="2024-08-30T10:07:55.605" v="15644" actId="478"/>
          <ac:spMkLst>
            <pc:docMk/>
            <pc:sldMk cId="4285668917" sldId="257"/>
            <ac:spMk id="592" creationId="{8F5841DA-E89D-5E64-9879-902CDF44E87C}"/>
          </ac:spMkLst>
        </pc:spChg>
        <pc:spChg chg="del">
          <ac:chgData name="Jakob Frabosilio" userId="a4cd8985-fec4-40e2-9b04-4113e322c883" providerId="ADAL" clId="{2F75D2FD-7886-4285-89B4-27FF3FD3FFDD}" dt="2024-08-30T10:08:44.972" v="15650" actId="478"/>
          <ac:spMkLst>
            <pc:docMk/>
            <pc:sldMk cId="4285668917" sldId="257"/>
            <ac:spMk id="593" creationId="{DBBDD63E-E4D3-FDCB-9053-60E4F09DBD38}"/>
          </ac:spMkLst>
        </pc:spChg>
        <pc:spChg chg="del">
          <ac:chgData name="Jakob Frabosilio" userId="a4cd8985-fec4-40e2-9b04-4113e322c883" providerId="ADAL" clId="{2F75D2FD-7886-4285-89B4-27FF3FD3FFDD}" dt="2024-08-30T10:09:27.314" v="15654" actId="478"/>
          <ac:spMkLst>
            <pc:docMk/>
            <pc:sldMk cId="4285668917" sldId="257"/>
            <ac:spMk id="594" creationId="{B370C846-9C36-52F0-11BB-BA2C4A8425D4}"/>
          </ac:spMkLst>
        </pc:spChg>
        <pc:spChg chg="del">
          <ac:chgData name="Jakob Frabosilio" userId="a4cd8985-fec4-40e2-9b04-4113e322c883" providerId="ADAL" clId="{2F75D2FD-7886-4285-89B4-27FF3FD3FFDD}" dt="2024-08-30T10:09:27.314" v="15654" actId="478"/>
          <ac:spMkLst>
            <pc:docMk/>
            <pc:sldMk cId="4285668917" sldId="257"/>
            <ac:spMk id="595" creationId="{1DE621E7-A836-3891-C77A-4A865FF38ECC}"/>
          </ac:spMkLst>
        </pc:spChg>
        <pc:spChg chg="add del 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598" creationId="{4803DC89-9E3E-7479-9CF0-D25F3BEB3EC3}"/>
          </ac:spMkLst>
        </pc:spChg>
        <pc:spChg chg="del">
          <ac:chgData name="Jakob Frabosilio" userId="a4cd8985-fec4-40e2-9b04-4113e322c883" providerId="ADAL" clId="{2F75D2FD-7886-4285-89B4-27FF3FD3FFDD}" dt="2024-08-30T10:07:55.605" v="15644" actId="478"/>
          <ac:spMkLst>
            <pc:docMk/>
            <pc:sldMk cId="4285668917" sldId="257"/>
            <ac:spMk id="599" creationId="{497638B7-7969-B09D-5D6A-B84BE3B5EF7D}"/>
          </ac:spMkLst>
        </pc:spChg>
        <pc:spChg chg="del">
          <ac:chgData name="Jakob Frabosilio" userId="a4cd8985-fec4-40e2-9b04-4113e322c883" providerId="ADAL" clId="{2F75D2FD-7886-4285-89B4-27FF3FD3FFDD}" dt="2024-08-30T10:08:44.972" v="15650" actId="478"/>
          <ac:spMkLst>
            <pc:docMk/>
            <pc:sldMk cId="4285668917" sldId="257"/>
            <ac:spMk id="600" creationId="{A32A6A51-1F37-2A38-60B4-BFE962EC609B}"/>
          </ac:spMkLst>
        </pc:spChg>
        <pc:spChg chg="del">
          <ac:chgData name="Jakob Frabosilio" userId="a4cd8985-fec4-40e2-9b04-4113e322c883" providerId="ADAL" clId="{2F75D2FD-7886-4285-89B4-27FF3FD3FFDD}" dt="2024-08-30T10:09:27.314" v="15654" actId="478"/>
          <ac:spMkLst>
            <pc:docMk/>
            <pc:sldMk cId="4285668917" sldId="257"/>
            <ac:spMk id="601" creationId="{3F2254B9-B3D8-5AD3-7244-D02084127CB2}"/>
          </ac:spMkLst>
        </pc:spChg>
        <pc:spChg chg="del">
          <ac:chgData name="Jakob Frabosilio" userId="a4cd8985-fec4-40e2-9b04-4113e322c883" providerId="ADAL" clId="{2F75D2FD-7886-4285-89B4-27FF3FD3FFDD}" dt="2024-08-30T10:09:27.314" v="15654" actId="478"/>
          <ac:spMkLst>
            <pc:docMk/>
            <pc:sldMk cId="4285668917" sldId="257"/>
            <ac:spMk id="602" creationId="{A6AC866C-2AC0-DAE1-F7BD-62E0B757E906}"/>
          </ac:spMkLst>
        </pc:spChg>
        <pc:spChg chg="add del 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605" creationId="{6583B5BC-FF6F-0B9A-5939-DA0EF7F3F799}"/>
          </ac:spMkLst>
        </pc:spChg>
        <pc:spChg chg="del">
          <ac:chgData name="Jakob Frabosilio" userId="a4cd8985-fec4-40e2-9b04-4113e322c883" providerId="ADAL" clId="{2F75D2FD-7886-4285-89B4-27FF3FD3FFDD}" dt="2024-08-30T10:07:55.605" v="15644" actId="478"/>
          <ac:spMkLst>
            <pc:docMk/>
            <pc:sldMk cId="4285668917" sldId="257"/>
            <ac:spMk id="606" creationId="{785CEB4F-FAB7-4675-DE4C-9D77B931C7EE}"/>
          </ac:spMkLst>
        </pc:spChg>
        <pc:spChg chg="del">
          <ac:chgData name="Jakob Frabosilio" userId="a4cd8985-fec4-40e2-9b04-4113e322c883" providerId="ADAL" clId="{2F75D2FD-7886-4285-89B4-27FF3FD3FFDD}" dt="2024-08-30T10:08:44.972" v="15650" actId="478"/>
          <ac:spMkLst>
            <pc:docMk/>
            <pc:sldMk cId="4285668917" sldId="257"/>
            <ac:spMk id="607" creationId="{7F3669FA-7670-3570-38C8-95D102A9C8A7}"/>
          </ac:spMkLst>
        </pc:spChg>
        <pc:spChg chg="del">
          <ac:chgData name="Jakob Frabosilio" userId="a4cd8985-fec4-40e2-9b04-4113e322c883" providerId="ADAL" clId="{2F75D2FD-7886-4285-89B4-27FF3FD3FFDD}" dt="2024-08-30T10:09:27.314" v="15654" actId="478"/>
          <ac:spMkLst>
            <pc:docMk/>
            <pc:sldMk cId="4285668917" sldId="257"/>
            <ac:spMk id="608" creationId="{30CA5D5D-841E-2C5F-7829-A60D9FE99FF4}"/>
          </ac:spMkLst>
        </pc:spChg>
        <pc:spChg chg="del">
          <ac:chgData name="Jakob Frabosilio" userId="a4cd8985-fec4-40e2-9b04-4113e322c883" providerId="ADAL" clId="{2F75D2FD-7886-4285-89B4-27FF3FD3FFDD}" dt="2024-08-30T10:09:27.314" v="15654" actId="478"/>
          <ac:spMkLst>
            <pc:docMk/>
            <pc:sldMk cId="4285668917" sldId="257"/>
            <ac:spMk id="609" creationId="{B15639BC-5E63-38BE-011C-E1453D179AC9}"/>
          </ac:spMkLst>
        </pc:spChg>
        <pc:spChg chg="add del 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612" creationId="{225FB024-3356-E98C-5D73-F980E7105403}"/>
          </ac:spMkLst>
        </pc:spChg>
        <pc:spChg chg="del">
          <ac:chgData name="Jakob Frabosilio" userId="a4cd8985-fec4-40e2-9b04-4113e322c883" providerId="ADAL" clId="{2F75D2FD-7886-4285-89B4-27FF3FD3FFDD}" dt="2024-08-30T10:07:55.605" v="15644" actId="478"/>
          <ac:spMkLst>
            <pc:docMk/>
            <pc:sldMk cId="4285668917" sldId="257"/>
            <ac:spMk id="613" creationId="{AD3D503D-CD24-F36D-6119-891FE5A0DE97}"/>
          </ac:spMkLst>
        </pc:spChg>
        <pc:spChg chg="del">
          <ac:chgData name="Jakob Frabosilio" userId="a4cd8985-fec4-40e2-9b04-4113e322c883" providerId="ADAL" clId="{2F75D2FD-7886-4285-89B4-27FF3FD3FFDD}" dt="2024-08-30T10:08:44.972" v="15650" actId="478"/>
          <ac:spMkLst>
            <pc:docMk/>
            <pc:sldMk cId="4285668917" sldId="257"/>
            <ac:spMk id="614" creationId="{429A0622-FDF8-66D2-7FE3-AC2418531326}"/>
          </ac:spMkLst>
        </pc:spChg>
        <pc:spChg chg="del">
          <ac:chgData name="Jakob Frabosilio" userId="a4cd8985-fec4-40e2-9b04-4113e322c883" providerId="ADAL" clId="{2F75D2FD-7886-4285-89B4-27FF3FD3FFDD}" dt="2024-08-30T10:09:27.314" v="15654" actId="478"/>
          <ac:spMkLst>
            <pc:docMk/>
            <pc:sldMk cId="4285668917" sldId="257"/>
            <ac:spMk id="615" creationId="{A48DE56F-F79E-AF5D-ACEA-FC26423FD666}"/>
          </ac:spMkLst>
        </pc:spChg>
        <pc:spChg chg="del">
          <ac:chgData name="Jakob Frabosilio" userId="a4cd8985-fec4-40e2-9b04-4113e322c883" providerId="ADAL" clId="{2F75D2FD-7886-4285-89B4-27FF3FD3FFDD}" dt="2024-08-30T10:09:27.314" v="15654" actId="478"/>
          <ac:spMkLst>
            <pc:docMk/>
            <pc:sldMk cId="4285668917" sldId="257"/>
            <ac:spMk id="616" creationId="{8222D2B3-D064-2211-BEA8-7F4A9DCE34D8}"/>
          </ac:spMkLst>
        </pc:spChg>
        <pc:spChg chg="add del 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619" creationId="{337066DE-68D7-9397-43EE-4E54189EF4B4}"/>
          </ac:spMkLst>
        </pc:spChg>
        <pc:spChg chg="del">
          <ac:chgData name="Jakob Frabosilio" userId="a4cd8985-fec4-40e2-9b04-4113e322c883" providerId="ADAL" clId="{2F75D2FD-7886-4285-89B4-27FF3FD3FFDD}" dt="2024-08-30T10:07:55.605" v="15644" actId="478"/>
          <ac:spMkLst>
            <pc:docMk/>
            <pc:sldMk cId="4285668917" sldId="257"/>
            <ac:spMk id="620" creationId="{953EBEC3-85A7-4B03-9B4A-A175559D1084}"/>
          </ac:spMkLst>
        </pc:spChg>
        <pc:spChg chg="del">
          <ac:chgData name="Jakob Frabosilio" userId="a4cd8985-fec4-40e2-9b04-4113e322c883" providerId="ADAL" clId="{2F75D2FD-7886-4285-89B4-27FF3FD3FFDD}" dt="2024-08-30T10:08:44.972" v="15650" actId="478"/>
          <ac:spMkLst>
            <pc:docMk/>
            <pc:sldMk cId="4285668917" sldId="257"/>
            <ac:spMk id="621" creationId="{4B3AABE8-4611-2167-DB7E-CCA2DACD1311}"/>
          </ac:spMkLst>
        </pc:spChg>
        <pc:spChg chg="del">
          <ac:chgData name="Jakob Frabosilio" userId="a4cd8985-fec4-40e2-9b04-4113e322c883" providerId="ADAL" clId="{2F75D2FD-7886-4285-89B4-27FF3FD3FFDD}" dt="2024-08-30T10:09:27.314" v="15654" actId="478"/>
          <ac:spMkLst>
            <pc:docMk/>
            <pc:sldMk cId="4285668917" sldId="257"/>
            <ac:spMk id="622" creationId="{A8C55420-B761-8637-D0FE-E93C0DBBEDC3}"/>
          </ac:spMkLst>
        </pc:spChg>
        <pc:spChg chg="del">
          <ac:chgData name="Jakob Frabosilio" userId="a4cd8985-fec4-40e2-9b04-4113e322c883" providerId="ADAL" clId="{2F75D2FD-7886-4285-89B4-27FF3FD3FFDD}" dt="2024-08-30T10:09:27.314" v="15654" actId="478"/>
          <ac:spMkLst>
            <pc:docMk/>
            <pc:sldMk cId="4285668917" sldId="257"/>
            <ac:spMk id="623" creationId="{CCE300B8-6987-D096-CC3F-9425979EF693}"/>
          </ac:spMkLst>
        </pc:spChg>
        <pc:spChg chg="add del 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626" creationId="{9C7B5AC0-B5E3-EE29-935F-C54FD65551C5}"/>
          </ac:spMkLst>
        </pc:spChg>
        <pc:spChg chg="del">
          <ac:chgData name="Jakob Frabosilio" userId="a4cd8985-fec4-40e2-9b04-4113e322c883" providerId="ADAL" clId="{2F75D2FD-7886-4285-89B4-27FF3FD3FFDD}" dt="2024-08-30T10:07:55.605" v="15644" actId="478"/>
          <ac:spMkLst>
            <pc:docMk/>
            <pc:sldMk cId="4285668917" sldId="257"/>
            <ac:spMk id="627" creationId="{09C00B89-C4D5-9A69-C456-DD413A213C21}"/>
          </ac:spMkLst>
        </pc:spChg>
        <pc:spChg chg="del">
          <ac:chgData name="Jakob Frabosilio" userId="a4cd8985-fec4-40e2-9b04-4113e322c883" providerId="ADAL" clId="{2F75D2FD-7886-4285-89B4-27FF3FD3FFDD}" dt="2024-08-30T10:08:44.972" v="15650" actId="478"/>
          <ac:spMkLst>
            <pc:docMk/>
            <pc:sldMk cId="4285668917" sldId="257"/>
            <ac:spMk id="628" creationId="{F1A752C3-94F8-FF6F-B033-5AAA797B7E54}"/>
          </ac:spMkLst>
        </pc:spChg>
        <pc:spChg chg="del">
          <ac:chgData name="Jakob Frabosilio" userId="a4cd8985-fec4-40e2-9b04-4113e322c883" providerId="ADAL" clId="{2F75D2FD-7886-4285-89B4-27FF3FD3FFDD}" dt="2024-08-30T10:09:27.314" v="15654" actId="478"/>
          <ac:spMkLst>
            <pc:docMk/>
            <pc:sldMk cId="4285668917" sldId="257"/>
            <ac:spMk id="629" creationId="{0C5784D4-B852-23C5-D90E-BCD21DD6FBA7}"/>
          </ac:spMkLst>
        </pc:spChg>
        <pc:spChg chg="del">
          <ac:chgData name="Jakob Frabosilio" userId="a4cd8985-fec4-40e2-9b04-4113e322c883" providerId="ADAL" clId="{2F75D2FD-7886-4285-89B4-27FF3FD3FFDD}" dt="2024-08-30T10:09:27.314" v="15654" actId="478"/>
          <ac:spMkLst>
            <pc:docMk/>
            <pc:sldMk cId="4285668917" sldId="257"/>
            <ac:spMk id="630" creationId="{EDF8328F-6220-D0AC-7FCB-9D7603C20AAC}"/>
          </ac:spMkLst>
        </pc:spChg>
        <pc:spChg chg="del">
          <ac:chgData name="Jakob Frabosilio" userId="a4cd8985-fec4-40e2-9b04-4113e322c883" providerId="ADAL" clId="{2F75D2FD-7886-4285-89B4-27FF3FD3FFDD}" dt="2024-08-30T10:07:55.605" v="15644" actId="478"/>
          <ac:spMkLst>
            <pc:docMk/>
            <pc:sldMk cId="4285668917" sldId="257"/>
            <ac:spMk id="634" creationId="{8EBB9509-789F-FF36-1289-E597C1FACCBE}"/>
          </ac:spMkLst>
        </pc:spChg>
        <pc:spChg chg="del">
          <ac:chgData name="Jakob Frabosilio" userId="a4cd8985-fec4-40e2-9b04-4113e322c883" providerId="ADAL" clId="{2F75D2FD-7886-4285-89B4-27FF3FD3FFDD}" dt="2024-08-30T10:08:44.972" v="15650" actId="478"/>
          <ac:spMkLst>
            <pc:docMk/>
            <pc:sldMk cId="4285668917" sldId="257"/>
            <ac:spMk id="635" creationId="{9980AD3E-812E-68E8-F341-E7DC3026DD8D}"/>
          </ac:spMkLst>
        </pc:spChg>
        <pc:spChg chg="del">
          <ac:chgData name="Jakob Frabosilio" userId="a4cd8985-fec4-40e2-9b04-4113e322c883" providerId="ADAL" clId="{2F75D2FD-7886-4285-89B4-27FF3FD3FFDD}" dt="2024-08-30T10:09:27.314" v="15654" actId="478"/>
          <ac:spMkLst>
            <pc:docMk/>
            <pc:sldMk cId="4285668917" sldId="257"/>
            <ac:spMk id="636" creationId="{FD092635-D6C5-3D61-CFF0-0593BDF94A26}"/>
          </ac:spMkLst>
        </pc:spChg>
        <pc:spChg chg="del">
          <ac:chgData name="Jakob Frabosilio" userId="a4cd8985-fec4-40e2-9b04-4113e322c883" providerId="ADAL" clId="{2F75D2FD-7886-4285-89B4-27FF3FD3FFDD}" dt="2024-08-30T10:09:27.314" v="15654" actId="478"/>
          <ac:spMkLst>
            <pc:docMk/>
            <pc:sldMk cId="4285668917" sldId="257"/>
            <ac:spMk id="637" creationId="{1036A393-597B-9DBC-88F2-2FCD91AC4C00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638" creationId="{0CBFD295-BB88-91A9-7037-39FCA7534875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639" creationId="{A3888C61-50BB-56F9-E071-74AAB733FD32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640" creationId="{0418DB98-9603-22D3-8A32-744520B566D2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641" creationId="{B3C3E65B-869B-1ED0-8EBB-2ED9AF8D9178}"/>
          </ac:spMkLst>
        </pc:spChg>
        <pc:spChg chg="del mod">
          <ac:chgData name="Jakob Frabosilio" userId="a4cd8985-fec4-40e2-9b04-4113e322c883" providerId="ADAL" clId="{2F75D2FD-7886-4285-89B4-27FF3FD3FFDD}" dt="2024-08-30T10:31:20.877" v="15998" actId="478"/>
          <ac:spMkLst>
            <pc:docMk/>
            <pc:sldMk cId="4285668917" sldId="257"/>
            <ac:spMk id="642" creationId="{1E811A74-215B-4F30-32D8-69DCEF2F4184}"/>
          </ac:spMkLst>
        </pc:spChg>
        <pc:spChg chg="mod">
          <ac:chgData name="Jakob Frabosilio" userId="a4cd8985-fec4-40e2-9b04-4113e322c883" providerId="ADAL" clId="{2F75D2FD-7886-4285-89B4-27FF3FD3FFDD}" dt="2024-08-30T10:31:37.847" v="16000" actId="207"/>
          <ac:spMkLst>
            <pc:docMk/>
            <pc:sldMk cId="4285668917" sldId="257"/>
            <ac:spMk id="643" creationId="{A228F296-B167-3F31-9712-B2136C2FB264}"/>
          </ac:spMkLst>
        </pc:spChg>
        <pc:spChg chg="del mod">
          <ac:chgData name="Jakob Frabosilio" userId="a4cd8985-fec4-40e2-9b04-4113e322c883" providerId="ADAL" clId="{2F75D2FD-7886-4285-89B4-27FF3FD3FFDD}" dt="2024-08-30T10:31:20.877" v="15998" actId="478"/>
          <ac:spMkLst>
            <pc:docMk/>
            <pc:sldMk cId="4285668917" sldId="257"/>
            <ac:spMk id="644" creationId="{9D35249A-BEC1-6106-16C9-E6487878AE3E}"/>
          </ac:spMkLst>
        </pc:spChg>
      </pc:sldChg>
      <pc:sldChg chg="addSp delSp modSp mod modNotesTx">
        <pc:chgData name="Jakob Frabosilio" userId="a4cd8985-fec4-40e2-9b04-4113e322c883" providerId="ADAL" clId="{2F75D2FD-7886-4285-89B4-27FF3FD3FFDD}" dt="2024-08-30T10:31:12.960" v="15997"/>
        <pc:sldMkLst>
          <pc:docMk/>
          <pc:sldMk cId="2730191626" sldId="259"/>
        </pc:sldMkLst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5" creationId="{231D5C13-804D-E796-02A5-3007AE1C3CCF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7" creationId="{B1873232-CE5E-C6AC-3A22-EC422071722A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8" creationId="{3E600034-620C-229F-51A7-8A0B4442DE6F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10" creationId="{87A624CB-2AD0-65A1-AECE-C2A3BF914958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12" creationId="{649F7A59-D798-8BD2-CF0E-6A1C5058B5F9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13" creationId="{B08BF555-BA07-4582-A488-DA1039E61EF9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14" creationId="{50946D3E-7577-C2A1-038D-07C97D009577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15" creationId="{B7968B45-0DF2-CD55-66A8-ECF7E25323FC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16" creationId="{06FE4B2D-F9FC-74D5-FE51-FD7D542DEA17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17" creationId="{502550C1-E344-0EC2-F796-6EC8E20A571E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18" creationId="{D14353EB-E05C-ED22-4F98-4BCB9BAF99EE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19" creationId="{C13304D6-2BB7-4F18-ED4F-A39F4E8F0457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20" creationId="{52D32C07-8D47-D824-0300-A8BBFC103E2C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21" creationId="{41B9FBAF-37F2-3903-A90D-894A11EC616E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22" creationId="{163F190F-0A1C-23A6-E3CD-36B96FCF3F66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23" creationId="{D62F211C-3B6C-2AD1-4FBB-20239A22414D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24" creationId="{CF4E2560-1814-CB24-CF20-540C16E0A810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25" creationId="{67157B38-2990-031B-82F6-27899AB2D3FD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26" creationId="{2DF2E26C-B14E-C080-1C89-A7C95D628C66}"/>
          </ac:spMkLst>
        </pc:spChg>
        <pc:spChg chg="mod">
          <ac:chgData name="Jakob Frabosilio" userId="a4cd8985-fec4-40e2-9b04-4113e322c883" providerId="ADAL" clId="{2F75D2FD-7886-4285-89B4-27FF3FD3FFDD}" dt="2024-08-30T10:03:30.405" v="15537" actId="1035"/>
          <ac:spMkLst>
            <pc:docMk/>
            <pc:sldMk cId="2730191626" sldId="259"/>
            <ac:spMk id="45" creationId="{B535918E-BA57-9196-1243-58DB4451EEE0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72" creationId="{C787D51A-8C92-FE78-F150-7D5286C6D52B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73" creationId="{5571E537-7AE0-A245-E934-615E5E56C494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74" creationId="{97D58D67-DBD6-AAE8-6B38-36C45C969B87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75" creationId="{AC5C1A30-69E8-20FB-05F8-61DD4A53A4AB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76" creationId="{2A1709D9-C8B1-1531-4DA4-A6CC18CDFBAB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77" creationId="{C9B78C5A-C8A4-6166-B652-5F07231C8CF0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78" creationId="{6E908480-E0B1-7C6F-BEAF-FDF424647F5A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79" creationId="{46332BED-CB21-A2D0-5D7D-372AAAB313A5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80" creationId="{3D681F21-5EA8-3658-3E9A-46FCF0D52F68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81" creationId="{AF5C9533-C8E4-59D0-0B4D-DF47688EC968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82" creationId="{A5315966-072C-0D2D-BB9A-1D0EB4B97C5D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83" creationId="{ED1EB77A-7E96-A16E-BA5E-9991ECE8C55C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84" creationId="{7048AFED-4D0D-723D-CC91-D27543F5BAE6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85" creationId="{1F13A861-E314-C5ED-5413-6E6C66652CD3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86" creationId="{6FD6C565-FCCD-ED67-1148-AF20496FA94F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87" creationId="{6CF9B55C-5A2E-FEAE-AD08-0954A2B1021C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88" creationId="{0FADC382-D427-4D30-7570-C151B24CD953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89" creationId="{874FBCC6-47FB-796A-55EB-069D0374E074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90" creationId="{0A5C6165-DED1-9C2D-4D8D-34BD8FC92C31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91" creationId="{31CD56D8-FC9E-F21F-47FE-B9127E9956BC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92" creationId="{7190E21F-0F1E-F586-157F-CEE613323BB2}"/>
          </ac:spMkLst>
        </pc:spChg>
        <pc:spChg chg="add del mod">
          <ac:chgData name="Jakob Frabosilio" userId="a4cd8985-fec4-40e2-9b04-4113e322c883" providerId="ADAL" clId="{2F75D2FD-7886-4285-89B4-27FF3FD3FFDD}" dt="2024-08-30T10:31:12.768" v="15996" actId="478"/>
          <ac:spMkLst>
            <pc:docMk/>
            <pc:sldMk cId="2730191626" sldId="259"/>
            <ac:spMk id="93" creationId="{7229DE6F-6073-B54D-F2C9-94C43142D26D}"/>
          </ac:spMkLst>
        </pc:spChg>
        <pc:spChg chg="add mod">
          <ac:chgData name="Jakob Frabosilio" userId="a4cd8985-fec4-40e2-9b04-4113e322c883" providerId="ADAL" clId="{2F75D2FD-7886-4285-89B4-27FF3FD3FFDD}" dt="2024-08-30T10:10:10.258" v="15661" actId="207"/>
          <ac:spMkLst>
            <pc:docMk/>
            <pc:sldMk cId="2730191626" sldId="259"/>
            <ac:spMk id="94" creationId="{BB39E08F-A4ED-90B9-AB97-1AD4ABE2AB30}"/>
          </ac:spMkLst>
        </pc:spChg>
        <pc:spChg chg="add del mod">
          <ac:chgData name="Jakob Frabosilio" userId="a4cd8985-fec4-40e2-9b04-4113e322c883" providerId="ADAL" clId="{2F75D2FD-7886-4285-89B4-27FF3FD3FFDD}" dt="2024-08-30T10:31:12.768" v="15996" actId="478"/>
          <ac:spMkLst>
            <pc:docMk/>
            <pc:sldMk cId="2730191626" sldId="259"/>
            <ac:spMk id="95" creationId="{BD3EAAD2-3267-7879-A601-BF5321F0B733}"/>
          </ac:spMkLst>
        </pc:spChg>
        <pc:spChg chg="add mod">
          <ac:chgData name="Jakob Frabosilio" userId="a4cd8985-fec4-40e2-9b04-4113e322c883" providerId="ADAL" clId="{2F75D2FD-7886-4285-89B4-27FF3FD3FFDD}" dt="2024-08-30T10:31:12.960" v="15997"/>
          <ac:spMkLst>
            <pc:docMk/>
            <pc:sldMk cId="2730191626" sldId="259"/>
            <ac:spMk id="96" creationId="{52ED27C5-81FA-4148-FA01-FBDA7E4A5A6A}"/>
          </ac:spMkLst>
        </pc:spChg>
        <pc:spChg chg="add mod">
          <ac:chgData name="Jakob Frabosilio" userId="a4cd8985-fec4-40e2-9b04-4113e322c883" providerId="ADAL" clId="{2F75D2FD-7886-4285-89B4-27FF3FD3FFDD}" dt="2024-08-30T10:31:12.960" v="15997"/>
          <ac:spMkLst>
            <pc:docMk/>
            <pc:sldMk cId="2730191626" sldId="259"/>
            <ac:spMk id="97" creationId="{F1856F43-AA5F-9180-433E-81670870E243}"/>
          </ac:spMkLst>
        </pc:spChg>
        <pc:spChg chg="add mod">
          <ac:chgData name="Jakob Frabosilio" userId="a4cd8985-fec4-40e2-9b04-4113e322c883" providerId="ADAL" clId="{2F75D2FD-7886-4285-89B4-27FF3FD3FFDD}" dt="2024-08-30T10:31:12.960" v="15997"/>
          <ac:spMkLst>
            <pc:docMk/>
            <pc:sldMk cId="2730191626" sldId="259"/>
            <ac:spMk id="98" creationId="{DD3EBCBA-1B40-6074-2D28-43A163376944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31:10.088" v="15995"/>
        <pc:sldMkLst>
          <pc:docMk/>
          <pc:sldMk cId="3282045898" sldId="260"/>
        </pc:sldMkLst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5" creationId="{2FC69B47-D4E2-9592-44FE-EB129853EC32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7" creationId="{3B91C83F-84D2-7AA3-EA8A-F2F125DA7D51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8" creationId="{7418FAAA-3C6F-7730-DE31-80C8019DC099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9" creationId="{2FF1D27F-5C17-BC5C-8773-EC8F3B7B45CC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10" creationId="{87E8493E-257C-A330-197C-C7C0DB999464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11" creationId="{A1947432-A58B-35C8-E513-FC498D20A768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12" creationId="{0C42C65A-5C91-0A0B-E740-2562F8F3606B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13" creationId="{6E877429-C829-B28E-7005-C4C8158ACA0B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14" creationId="{4A8354BB-467A-07C0-FDCA-CB6CEEF706B9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15" creationId="{C81504F1-F8AB-1509-2C3E-DDC262E9536E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16" creationId="{B875C392-4CAC-0D01-178C-C36776C3093F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17" creationId="{65F2CC60-A491-5D2E-DE1C-A9D506820FA3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18" creationId="{117CFC13-92BB-EE0A-CD51-5B74D1B43DCA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19" creationId="{0E4AE411-6D93-E3DF-56C8-5F06A8A22E6E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20" creationId="{6400D232-C5A1-5685-BD20-E022A40213A6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21" creationId="{7310001F-5907-37B6-5030-5A8FB00BC262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22" creationId="{C96FEDC4-08A9-FD16-613D-E397E77345B3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23" creationId="{2B817DA4-C61A-64B4-0432-4F78B1F73F90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24" creationId="{470045DF-FD37-EDB0-D41B-03734156D618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25" creationId="{6307BB5E-8246-A52E-B74C-02468D9B405D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26" creationId="{0CB301F5-8F8E-7210-54B2-E6D667681C3D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27" creationId="{5F776AC2-03CB-24CA-0493-9CC73C4E1D08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28" creationId="{FFD56731-F391-0416-9D92-97CA64202B62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29" creationId="{D3E12CE2-2AD8-BC93-536B-89832F7AAD1E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30" creationId="{2C97AB10-6E04-E19E-F205-AA067E0567C8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31" creationId="{B5382321-2D87-F98D-173D-EA2EF72BABD6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32" creationId="{144115E8-D1EE-5625-7AB3-2DD41FE9A41D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33" creationId="{6E6D1721-0ABC-B3AA-BC5B-F84C422BD33A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34" creationId="{00CA020D-461A-DB5A-3D7B-38856CC381C8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35" creationId="{F1376BD3-B414-422D-E148-39ACA46EDEA3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36" creationId="{6A9C125E-DAA2-B5BB-0E2A-06CC2C5D945B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37" creationId="{162D0B91-B7FC-5812-A132-37365FD36EEE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38" creationId="{A191C3A1-5D76-C81C-31FA-CB8B5D146C7C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39" creationId="{16858B77-8BCD-8480-06E3-2CA520BA4DE3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40" creationId="{22D67824-EFD5-D10C-280B-B26BD3960E79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41" creationId="{67906857-8C54-2295-1EFD-C056C77F6899}"/>
          </ac:spMkLst>
        </pc:spChg>
        <pc:spChg chg="mod">
          <ac:chgData name="Jakob Frabosilio" userId="a4cd8985-fec4-40e2-9b04-4113e322c883" providerId="ADAL" clId="{2F75D2FD-7886-4285-89B4-27FF3FD3FFDD}" dt="2024-08-30T10:03:32.142" v="15538" actId="1035"/>
          <ac:spMkLst>
            <pc:docMk/>
            <pc:sldMk cId="3282045898" sldId="260"/>
            <ac:spMk id="60" creationId="{7CB51C9E-0C38-9473-E020-25992FE15F69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62" creationId="{F0B9BC4F-4D30-5BE4-D445-0FC989315EC2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63" creationId="{C63E2C60-9DC9-0AB3-9F6C-6BA7AF40F52F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64" creationId="{88C77FC7-AB10-E26F-4B8F-FF5CE0343C00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65" creationId="{F93CB17C-0314-5A76-A054-1A2E55DEB1A1}"/>
          </ac:spMkLst>
        </pc:spChg>
        <pc:spChg chg="add del mod">
          <ac:chgData name="Jakob Frabosilio" userId="a4cd8985-fec4-40e2-9b04-4113e322c883" providerId="ADAL" clId="{2F75D2FD-7886-4285-89B4-27FF3FD3FFDD}" dt="2024-08-30T10:31:09.915" v="15994" actId="478"/>
          <ac:spMkLst>
            <pc:docMk/>
            <pc:sldMk cId="3282045898" sldId="260"/>
            <ac:spMk id="66" creationId="{DCAEDBD2-7EA8-F233-D49C-24ED2A661846}"/>
          </ac:spMkLst>
        </pc:spChg>
        <pc:spChg chg="add mod">
          <ac:chgData name="Jakob Frabosilio" userId="a4cd8985-fec4-40e2-9b04-4113e322c883" providerId="ADAL" clId="{2F75D2FD-7886-4285-89B4-27FF3FD3FFDD}" dt="2024-08-30T10:10:18.419" v="15662"/>
          <ac:spMkLst>
            <pc:docMk/>
            <pc:sldMk cId="3282045898" sldId="260"/>
            <ac:spMk id="67" creationId="{D4FB4ED6-3304-DD5B-7896-06FABDF2D8E2}"/>
          </ac:spMkLst>
        </pc:spChg>
        <pc:spChg chg="add del mod">
          <ac:chgData name="Jakob Frabosilio" userId="a4cd8985-fec4-40e2-9b04-4113e322c883" providerId="ADAL" clId="{2F75D2FD-7886-4285-89B4-27FF3FD3FFDD}" dt="2024-08-30T10:31:09.915" v="15994" actId="478"/>
          <ac:spMkLst>
            <pc:docMk/>
            <pc:sldMk cId="3282045898" sldId="260"/>
            <ac:spMk id="68" creationId="{09D04C26-77B0-7AA7-BD23-BD6294D00D43}"/>
          </ac:spMkLst>
        </pc:spChg>
        <pc:spChg chg="add mod">
          <ac:chgData name="Jakob Frabosilio" userId="a4cd8985-fec4-40e2-9b04-4113e322c883" providerId="ADAL" clId="{2F75D2FD-7886-4285-89B4-27FF3FD3FFDD}" dt="2024-08-30T10:31:10.088" v="15995"/>
          <ac:spMkLst>
            <pc:docMk/>
            <pc:sldMk cId="3282045898" sldId="260"/>
            <ac:spMk id="69" creationId="{34F2E53E-9564-F46B-85CE-486E94AD5048}"/>
          </ac:spMkLst>
        </pc:spChg>
        <pc:spChg chg="add mod">
          <ac:chgData name="Jakob Frabosilio" userId="a4cd8985-fec4-40e2-9b04-4113e322c883" providerId="ADAL" clId="{2F75D2FD-7886-4285-89B4-27FF3FD3FFDD}" dt="2024-08-30T10:31:10.088" v="15995"/>
          <ac:spMkLst>
            <pc:docMk/>
            <pc:sldMk cId="3282045898" sldId="260"/>
            <ac:spMk id="70" creationId="{598D2E33-6643-7633-B591-F4AB1FC440B3}"/>
          </ac:spMkLst>
        </pc:spChg>
        <pc:spChg chg="add mod">
          <ac:chgData name="Jakob Frabosilio" userId="a4cd8985-fec4-40e2-9b04-4113e322c883" providerId="ADAL" clId="{2F75D2FD-7886-4285-89B4-27FF3FD3FFDD}" dt="2024-08-30T10:31:10.088" v="15995"/>
          <ac:spMkLst>
            <pc:docMk/>
            <pc:sldMk cId="3282045898" sldId="260"/>
            <ac:spMk id="71" creationId="{C88E3021-6137-CC43-8B99-AC3C4CAECF14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31:06.074" v="15993"/>
        <pc:sldMkLst>
          <pc:docMk/>
          <pc:sldMk cId="1254433221" sldId="261"/>
        </pc:sldMkLst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3" creationId="{9E520BD9-7183-A6D6-8D73-A80E8CC0BF60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6" creationId="{97F2625C-C212-9375-9864-6F3F25E92A77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7" creationId="{4DD65EA1-02BC-D5DC-231F-680A718DFA77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8" creationId="{9BC09CA3-9CEA-2DDB-7778-B631E8501D05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9" creationId="{F4C0BE8B-0F6F-30FA-2E31-7F94E9063DCF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10" creationId="{E474EB07-7065-B3A5-4F32-46DBCBAA82C0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11" creationId="{0BA7C539-CBF7-1777-625D-7170761355D8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12" creationId="{DB4545C2-70BF-957D-BC88-F19DBA141FCE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13" creationId="{8CFEFBD3-9718-0E5B-6DB9-7F2CA548E9C9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14" creationId="{CA9643CF-8565-B40C-2EA8-B76F27EE325B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15" creationId="{4252772F-A4E4-2913-EFDC-1EAC253E1438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16" creationId="{9A9731D4-3957-ABF5-C938-498AFB2FADB6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17" creationId="{A0FD4E2C-0A7F-4A39-618D-E3EE5F607070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18" creationId="{EF599D24-08C6-4036-286A-B487CD6CBAAC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19" creationId="{62FCEF2E-7345-F15C-9F44-348EE07818C8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20" creationId="{5991160C-B180-F1C1-29B8-D2AEC0BAB1CD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21" creationId="{80413C78-F609-0BB3-DB88-406DD7475468}"/>
          </ac:spMkLst>
        </pc:spChg>
        <pc:spChg chg="mod">
          <ac:chgData name="Jakob Frabosilio" userId="a4cd8985-fec4-40e2-9b04-4113e322c883" providerId="ADAL" clId="{2F75D2FD-7886-4285-89B4-27FF3FD3FFDD}" dt="2024-08-30T10:03:34.121" v="15539" actId="1035"/>
          <ac:spMkLst>
            <pc:docMk/>
            <pc:sldMk cId="1254433221" sldId="261"/>
            <ac:spMk id="40" creationId="{F9C72184-BFB6-F8C5-1277-97D2A2E2B0B6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67" creationId="{CD2DEF4C-03EA-0F8F-3028-1788B071BE96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68" creationId="{8EE5C8A4-A54B-BD5F-8A06-84E097324463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69" creationId="{7630E860-529B-251A-6FAB-5AC3BA02BEFF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70" creationId="{75285C0D-5074-B409-5DDC-2F4DF907931F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71" creationId="{349049EC-9A8C-E6C5-BAA7-0D0BF16A0F78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72" creationId="{E436E7B1-8B36-EEBC-E7B4-1B3ACE9951E9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73" creationId="{BD72F0BD-7B12-DA77-5BF6-4E71F94CA674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74" creationId="{1CAF8E98-5F4F-60F6-74AB-2FB0FF9E4AD6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75" creationId="{91177A3C-2CF2-F705-2934-BF4774991730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76" creationId="{90689D47-522B-7A39-9F79-F45DBFBEE686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77" creationId="{A620D34C-5289-C2BC-F6DB-B260B98FB2EE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78" creationId="{50BC5E93-16DA-1EE7-FB54-6E67CEC4808E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79" creationId="{D95A2C7A-8B6B-67D8-3170-CC191FB50D62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80" creationId="{A697E545-C66F-2D0A-5BDD-FD759C3EAAE8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81" creationId="{33A918DF-0F70-ACB9-6087-2A555C98FDFF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82" creationId="{84E954E8-8526-AB9B-266A-9A8D7CE53565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83" creationId="{15A2EBB3-3BE9-98FE-11B3-7C042D52AE1F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84" creationId="{1E4E39BA-55AB-6B22-3401-3EFCB8332EDB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85" creationId="{29685574-F9E6-3B49-2F53-2A4E7CE14557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86" creationId="{2151F517-CEB5-4F54-3C56-698D9B98288A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87" creationId="{95E8FC10-2ABD-6222-9962-AB1CA89A8316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88" creationId="{37ACA908-3DA6-79F6-C7C7-20DE0025F995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89" creationId="{6398077C-C96B-FBAC-CCB1-38A1FAA309C5}"/>
          </ac:spMkLst>
        </pc:spChg>
        <pc:spChg chg="add del mod">
          <ac:chgData name="Jakob Frabosilio" userId="a4cd8985-fec4-40e2-9b04-4113e322c883" providerId="ADAL" clId="{2F75D2FD-7886-4285-89B4-27FF3FD3FFDD}" dt="2024-08-30T10:31:05.884" v="15992" actId="478"/>
          <ac:spMkLst>
            <pc:docMk/>
            <pc:sldMk cId="1254433221" sldId="261"/>
            <ac:spMk id="90" creationId="{154F70B1-5532-1754-8903-2A19EC689361}"/>
          </ac:spMkLst>
        </pc:spChg>
        <pc:spChg chg="add mod">
          <ac:chgData name="Jakob Frabosilio" userId="a4cd8985-fec4-40e2-9b04-4113e322c883" providerId="ADAL" clId="{2F75D2FD-7886-4285-89B4-27FF3FD3FFDD}" dt="2024-08-30T10:10:20.352" v="15663"/>
          <ac:spMkLst>
            <pc:docMk/>
            <pc:sldMk cId="1254433221" sldId="261"/>
            <ac:spMk id="91" creationId="{464611FC-B56A-2721-FD68-24A7A07C4854}"/>
          </ac:spMkLst>
        </pc:spChg>
        <pc:spChg chg="add del mod">
          <ac:chgData name="Jakob Frabosilio" userId="a4cd8985-fec4-40e2-9b04-4113e322c883" providerId="ADAL" clId="{2F75D2FD-7886-4285-89B4-27FF3FD3FFDD}" dt="2024-08-30T10:31:05.884" v="15992" actId="478"/>
          <ac:spMkLst>
            <pc:docMk/>
            <pc:sldMk cId="1254433221" sldId="261"/>
            <ac:spMk id="92" creationId="{1A6E5473-82FE-A62D-B2CB-AA0353BABC2C}"/>
          </ac:spMkLst>
        </pc:spChg>
        <pc:spChg chg="add mod">
          <ac:chgData name="Jakob Frabosilio" userId="a4cd8985-fec4-40e2-9b04-4113e322c883" providerId="ADAL" clId="{2F75D2FD-7886-4285-89B4-27FF3FD3FFDD}" dt="2024-08-30T10:31:06.074" v="15993"/>
          <ac:spMkLst>
            <pc:docMk/>
            <pc:sldMk cId="1254433221" sldId="261"/>
            <ac:spMk id="93" creationId="{384DC24B-165C-058E-8D90-206075803D67}"/>
          </ac:spMkLst>
        </pc:spChg>
        <pc:spChg chg="add mod">
          <ac:chgData name="Jakob Frabosilio" userId="a4cd8985-fec4-40e2-9b04-4113e322c883" providerId="ADAL" clId="{2F75D2FD-7886-4285-89B4-27FF3FD3FFDD}" dt="2024-08-30T10:31:06.074" v="15993"/>
          <ac:spMkLst>
            <pc:docMk/>
            <pc:sldMk cId="1254433221" sldId="261"/>
            <ac:spMk id="94" creationId="{D7EC05EC-25B4-3D84-1DA9-035E000804FF}"/>
          </ac:spMkLst>
        </pc:spChg>
        <pc:spChg chg="add mod">
          <ac:chgData name="Jakob Frabosilio" userId="a4cd8985-fec4-40e2-9b04-4113e322c883" providerId="ADAL" clId="{2F75D2FD-7886-4285-89B4-27FF3FD3FFDD}" dt="2024-08-30T10:31:06.074" v="15993"/>
          <ac:spMkLst>
            <pc:docMk/>
            <pc:sldMk cId="1254433221" sldId="261"/>
            <ac:spMk id="95" creationId="{1E738920-689E-328D-8859-56ACBD160F5A}"/>
          </ac:spMkLst>
        </pc:spChg>
      </pc:sldChg>
      <pc:sldChg chg="addSp delSp modSp mod ord">
        <pc:chgData name="Jakob Frabosilio" userId="a4cd8985-fec4-40e2-9b04-4113e322c883" providerId="ADAL" clId="{2F75D2FD-7886-4285-89B4-27FF3FD3FFDD}" dt="2024-08-30T10:31:01.533" v="15991"/>
        <pc:sldMkLst>
          <pc:docMk/>
          <pc:sldMk cId="1242834614" sldId="262"/>
        </pc:sldMkLst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5" creationId="{A6A475D7-785B-B781-03E2-53D389EBCC4B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6" creationId="{39450B4B-B3BC-406E-A4AF-92C96549130E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7" creationId="{FB79D014-74A9-B306-4D95-A55FDCCD4451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8" creationId="{2B3B0A15-EBA3-FCA5-073D-2A8BEDBC9475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9" creationId="{73F2A501-9ABE-CDEA-51B3-F8CB096AF9D5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10" creationId="{4A5B001B-A51B-5AE9-B1DB-8E73F7C3B883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11" creationId="{03686E12-CA32-5B81-65B0-38E6C28F960C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12" creationId="{0CF9AEC0-AA34-5F13-8817-0F720CA87EAD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13" creationId="{605F07E1-6548-AD28-5F17-B6E8E7F4C623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14" creationId="{4122A92C-9FB4-B2AA-B6B1-B18830935F6A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15" creationId="{AE44C537-DDC5-E681-CFAE-699F3837E76E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16" creationId="{A4E0B22A-B3BD-790B-A3CF-C246999B6F1D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17" creationId="{D187FAC9-7A93-9F47-D51A-2DD45ED477C2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18" creationId="{C295F0A2-8E82-928B-A152-8D905E3DD74D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19" creationId="{952FD388-324C-7BCF-9F71-28234729D2E4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20" creationId="{E0956928-3EDD-5F48-04E4-8451D0C0640E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21" creationId="{CC54D55F-1134-7A5B-88FE-17BDBAF57AC7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22" creationId="{E3B7D27F-1137-320F-6FC3-F5E6016DF9E6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23" creationId="{6D43987A-B5A4-4D7B-9EE9-F0B0F4C8A17A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24" creationId="{DE3AB653-7A2C-B5D9-5842-80338F4350B1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25" creationId="{4B1852BB-B2C6-5244-6AB3-7E4115A2270A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26" creationId="{2004689F-A5FB-428B-2BC4-04407C9010E2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27" creationId="{1966966D-359F-84FE-58B3-05D0FCEB7DAD}"/>
          </ac:spMkLst>
        </pc:spChg>
        <pc:spChg chg="mod">
          <ac:chgData name="Jakob Frabosilio" userId="a4cd8985-fec4-40e2-9b04-4113e322c883" providerId="ADAL" clId="{2F75D2FD-7886-4285-89B4-27FF3FD3FFDD}" dt="2024-08-30T10:03:39.942" v="15541" actId="1035"/>
          <ac:spMkLst>
            <pc:docMk/>
            <pc:sldMk cId="1242834614" sldId="262"/>
            <ac:spMk id="46" creationId="{2E52CB7C-E1B9-0B3F-2A9B-2A7ED7C53F56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73" creationId="{DCBD02D5-F4C9-34F8-C91A-72CFC5A361AA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74" creationId="{8B84CDE8-2BED-1164-88FC-7F93A4415CD5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75" creationId="{32F95278-7092-66C7-06F4-AC3FBF11D36C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76" creationId="{9216C7C2-C41C-FA30-6487-C4F2099036C8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77" creationId="{4CD58783-02DA-AA08-8C6B-CF0770E84050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78" creationId="{30D350CE-D5F1-CEF1-6748-80CC3B84062D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79" creationId="{40B1D0DB-B94D-EFC9-A795-45DD1D637FE4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80" creationId="{0A251EAF-FE72-988F-A9EB-A0A585FE3DD2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81" creationId="{3DB5EE37-A035-2598-FC4D-7944F4392298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82" creationId="{1B16C6D6-B579-5675-F9AC-8B6B2343BB74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83" creationId="{52701A36-126A-DD2D-0859-608219CD7422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84" creationId="{F6AF9478-8DE4-C16C-B9A6-F2B915D6A7B6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85" creationId="{FE4ED60E-6255-AC86-113C-D8153C20403B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86" creationId="{1EEC17D8-5F5A-5F0E-828D-323A882E0C65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87" creationId="{9967B1A9-8910-5817-CE99-664544D64424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88" creationId="{B8E0FEC2-6260-F712-2B9A-7EA879144345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89" creationId="{8D08F46D-B4E3-317C-A14E-B1FD7A9BC4FB}"/>
          </ac:spMkLst>
        </pc:spChg>
        <pc:spChg chg="add del mod">
          <ac:chgData name="Jakob Frabosilio" userId="a4cd8985-fec4-40e2-9b04-4113e322c883" providerId="ADAL" clId="{2F75D2FD-7886-4285-89B4-27FF3FD3FFDD}" dt="2024-08-30T10:31:01.371" v="15990" actId="478"/>
          <ac:spMkLst>
            <pc:docMk/>
            <pc:sldMk cId="1242834614" sldId="262"/>
            <ac:spMk id="90" creationId="{C81F88B4-BA0A-CB72-0A00-664817EC34BD}"/>
          </ac:spMkLst>
        </pc:spChg>
        <pc:spChg chg="add mod">
          <ac:chgData name="Jakob Frabosilio" userId="a4cd8985-fec4-40e2-9b04-4113e322c883" providerId="ADAL" clId="{2F75D2FD-7886-4285-89B4-27FF3FD3FFDD}" dt="2024-08-30T10:10:21.636" v="15665"/>
          <ac:spMkLst>
            <pc:docMk/>
            <pc:sldMk cId="1242834614" sldId="262"/>
            <ac:spMk id="91" creationId="{B0B815C9-F1D8-BAFE-BD67-D616F99248AA}"/>
          </ac:spMkLst>
        </pc:spChg>
        <pc:spChg chg="add del mod">
          <ac:chgData name="Jakob Frabosilio" userId="a4cd8985-fec4-40e2-9b04-4113e322c883" providerId="ADAL" clId="{2F75D2FD-7886-4285-89B4-27FF3FD3FFDD}" dt="2024-08-30T10:31:01.371" v="15990" actId="478"/>
          <ac:spMkLst>
            <pc:docMk/>
            <pc:sldMk cId="1242834614" sldId="262"/>
            <ac:spMk id="92" creationId="{FB056456-4213-6EEB-3730-A21D20CDDDF2}"/>
          </ac:spMkLst>
        </pc:spChg>
        <pc:spChg chg="add mod">
          <ac:chgData name="Jakob Frabosilio" userId="a4cd8985-fec4-40e2-9b04-4113e322c883" providerId="ADAL" clId="{2F75D2FD-7886-4285-89B4-27FF3FD3FFDD}" dt="2024-08-30T10:31:01.533" v="15991"/>
          <ac:spMkLst>
            <pc:docMk/>
            <pc:sldMk cId="1242834614" sldId="262"/>
            <ac:spMk id="93" creationId="{6BC42B6B-17E7-24C2-CE0F-B8E0E63D8B24}"/>
          </ac:spMkLst>
        </pc:spChg>
        <pc:spChg chg="add mod">
          <ac:chgData name="Jakob Frabosilio" userId="a4cd8985-fec4-40e2-9b04-4113e322c883" providerId="ADAL" clId="{2F75D2FD-7886-4285-89B4-27FF3FD3FFDD}" dt="2024-08-30T10:31:01.533" v="15991"/>
          <ac:spMkLst>
            <pc:docMk/>
            <pc:sldMk cId="1242834614" sldId="262"/>
            <ac:spMk id="94" creationId="{18611401-4A95-88E2-782D-9DD7E63FA5B1}"/>
          </ac:spMkLst>
        </pc:spChg>
        <pc:spChg chg="add mod">
          <ac:chgData name="Jakob Frabosilio" userId="a4cd8985-fec4-40e2-9b04-4113e322c883" providerId="ADAL" clId="{2F75D2FD-7886-4285-89B4-27FF3FD3FFDD}" dt="2024-08-30T10:31:01.533" v="15991"/>
          <ac:spMkLst>
            <pc:docMk/>
            <pc:sldMk cId="1242834614" sldId="262"/>
            <ac:spMk id="95" creationId="{44D69551-3FEC-4C80-D330-DBEC33C94F5A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30:56.277" v="15987"/>
        <pc:sldMkLst>
          <pc:docMk/>
          <pc:sldMk cId="983907018" sldId="263"/>
        </pc:sldMkLst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5" creationId="{13016E9B-1E2F-8DA0-289E-5FBFCCB4A900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6" creationId="{976A5C7B-5832-6A55-397B-EB8FF0623EE8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7" creationId="{275D7875-411A-A3BE-7CFD-BC983655DC5B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8" creationId="{F85E538C-F011-F4DE-D69F-C2EDB844A17C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9" creationId="{53651979-FB75-2E74-93E2-62A53FF4F313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10" creationId="{BC3E6EB3-9940-F477-B843-56D2FD3BFFAC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11" creationId="{B21047AD-09BD-1A48-109E-79878977AA1A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12" creationId="{B9647CB8-5195-44CE-B7F7-CE7A4E94D0E8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13" creationId="{D3739913-7CD2-C563-5417-50F21F65EAEF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14" creationId="{D124A6BB-1405-2716-D445-48713C648290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15" creationId="{691B589C-D7F5-45EA-078D-EDC1B5F5E2C7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16" creationId="{E7B516DB-AE4F-1B4D-A438-9DDD172633B9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17" creationId="{56E393D0-FE5D-38DB-D121-26CCAAAEC5BE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18" creationId="{620D6AD5-EF64-0B34-02B4-679DC063AB16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19" creationId="{32AE3165-B8F2-B6CC-DCCD-B580A1F72384}"/>
          </ac:spMkLst>
        </pc:spChg>
        <pc:spChg chg="mod">
          <ac:chgData name="Jakob Frabosilio" userId="a4cd8985-fec4-40e2-9b04-4113e322c883" providerId="ADAL" clId="{2F75D2FD-7886-4285-89B4-27FF3FD3FFDD}" dt="2024-08-30T10:03:42.355" v="15542" actId="1035"/>
          <ac:spMkLst>
            <pc:docMk/>
            <pc:sldMk cId="983907018" sldId="263"/>
            <ac:spMk id="38" creationId="{6C1B202F-7369-7434-6450-03D1AC13CE4E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65" creationId="{24110B60-6658-D0F5-B82D-BA0C25BDB958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66" creationId="{15B0D9E0-14A8-E914-1521-C8A1580C3129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67" creationId="{5CD55142-ED36-AF37-ADE9-4794E4F5B5CF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68" creationId="{72BC958B-AF39-1B23-E4AF-397CB1A49277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69" creationId="{79D10C29-942F-AE69-6680-AA0D5CC2656E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70" creationId="{DC18A0EC-30C6-E960-0DAE-D02AF943E554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71" creationId="{87F97A1D-05B8-8AD0-D064-6E1D19B35658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72" creationId="{E5922112-FFAB-A0BB-F02C-5A356FCEB8D6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73" creationId="{4157F9E1-7944-B660-9F08-654CCAB17EBB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74" creationId="{BFE0B5E3-6620-6A4A-040F-D6C98088FDAD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75" creationId="{F471EF04-E576-12A1-690D-DFB2C7D6E2BE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76" creationId="{D66D9454-031F-8B1A-B1A9-1947DC3E0385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77" creationId="{3013C2A4-E2E6-F6F3-C2E6-A517F85BB1C4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78" creationId="{C4A21972-EE30-AA32-C598-0C636CFEF039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79" creationId="{32A76E5C-2B7B-7A9E-1568-6E3DE36F1D19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80" creationId="{E763B7A3-03F3-A429-007C-AA7FB52D6D01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81" creationId="{C5D57C74-E60C-254C-0D4E-6ADC0C4120C1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82" creationId="{A77E6A96-D3F8-1085-12FC-B67AB8835231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83" creationId="{E01EE36E-AF1D-C742-E5DA-49BD4B634A7B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84" creationId="{0BFDA4D5-DC01-27BD-D791-0FFAAE5A684A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85" creationId="{C2658078-B774-65DB-3C7F-0E6AC4CA51CF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86" creationId="{4491692E-3207-1F2A-F17F-C461E62CE1BE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87" creationId="{15C24F71-A552-B596-DA25-3059A09A73DB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88" creationId="{A18D47D5-69C3-36AC-95F1-318C82B9D16E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89" creationId="{97502297-F518-F0ED-A7E7-CD75AA415F6E}"/>
          </ac:spMkLst>
        </pc:spChg>
        <pc:spChg chg="add del mod">
          <ac:chgData name="Jakob Frabosilio" userId="a4cd8985-fec4-40e2-9b04-4113e322c883" providerId="ADAL" clId="{2F75D2FD-7886-4285-89B4-27FF3FD3FFDD}" dt="2024-08-30T10:30:56.037" v="15986" actId="478"/>
          <ac:spMkLst>
            <pc:docMk/>
            <pc:sldMk cId="983907018" sldId="263"/>
            <ac:spMk id="90" creationId="{814AC1C2-59A7-A228-D3CE-07BC2E2355A6}"/>
          </ac:spMkLst>
        </pc:spChg>
        <pc:spChg chg="add mod">
          <ac:chgData name="Jakob Frabosilio" userId="a4cd8985-fec4-40e2-9b04-4113e322c883" providerId="ADAL" clId="{2F75D2FD-7886-4285-89B4-27FF3FD3FFDD}" dt="2024-08-30T10:10:22.231" v="15666"/>
          <ac:spMkLst>
            <pc:docMk/>
            <pc:sldMk cId="983907018" sldId="263"/>
            <ac:spMk id="91" creationId="{D962C3F0-EB47-714B-EA1D-9666F934DFCE}"/>
          </ac:spMkLst>
        </pc:spChg>
        <pc:spChg chg="add del mod">
          <ac:chgData name="Jakob Frabosilio" userId="a4cd8985-fec4-40e2-9b04-4113e322c883" providerId="ADAL" clId="{2F75D2FD-7886-4285-89B4-27FF3FD3FFDD}" dt="2024-08-30T10:30:56.037" v="15986" actId="478"/>
          <ac:spMkLst>
            <pc:docMk/>
            <pc:sldMk cId="983907018" sldId="263"/>
            <ac:spMk id="92" creationId="{6A4C8FF6-0A69-FDED-D4C6-64DAE5CF7A34}"/>
          </ac:spMkLst>
        </pc:spChg>
        <pc:spChg chg="add mod">
          <ac:chgData name="Jakob Frabosilio" userId="a4cd8985-fec4-40e2-9b04-4113e322c883" providerId="ADAL" clId="{2F75D2FD-7886-4285-89B4-27FF3FD3FFDD}" dt="2024-08-30T10:30:56.277" v="15987"/>
          <ac:spMkLst>
            <pc:docMk/>
            <pc:sldMk cId="983907018" sldId="263"/>
            <ac:spMk id="93" creationId="{5A753277-05CC-7DBB-39DC-5B9B76CC1402}"/>
          </ac:spMkLst>
        </pc:spChg>
        <pc:spChg chg="add mod">
          <ac:chgData name="Jakob Frabosilio" userId="a4cd8985-fec4-40e2-9b04-4113e322c883" providerId="ADAL" clId="{2F75D2FD-7886-4285-89B4-27FF3FD3FFDD}" dt="2024-08-30T10:30:56.277" v="15987"/>
          <ac:spMkLst>
            <pc:docMk/>
            <pc:sldMk cId="983907018" sldId="263"/>
            <ac:spMk id="94" creationId="{95E8E03A-75A9-4242-0808-249403EC6979}"/>
          </ac:spMkLst>
        </pc:spChg>
        <pc:spChg chg="add mod">
          <ac:chgData name="Jakob Frabosilio" userId="a4cd8985-fec4-40e2-9b04-4113e322c883" providerId="ADAL" clId="{2F75D2FD-7886-4285-89B4-27FF3FD3FFDD}" dt="2024-08-30T10:30:56.277" v="15987"/>
          <ac:spMkLst>
            <pc:docMk/>
            <pc:sldMk cId="983907018" sldId="263"/>
            <ac:spMk id="95" creationId="{9575A9F9-CEF5-EBAA-02D0-41E4851ECE9F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30:58.664" v="15989"/>
        <pc:sldMkLst>
          <pc:docMk/>
          <pc:sldMk cId="3848934456" sldId="264"/>
        </pc:sldMkLst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3" creationId="{1B7BE6D2-5D8B-C72B-8B53-7DEA483E6905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5" creationId="{16E5A49A-3452-F6A3-FD55-28B4FEF64C8C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6" creationId="{AD4C0814-CE82-4042-3832-82C7DBC60502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8" creationId="{37F6E996-E414-A4E5-C09B-C766E125093C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9" creationId="{5D2C17B7-DDC0-9CFE-3C11-ACCA7728B0E0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10" creationId="{A3A2BFF1-69D9-4F00-0F4F-049BF88CE4E1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11" creationId="{587C6A25-DC55-891D-D187-6C34527992BB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12" creationId="{CCD1931D-72BA-F97E-C73B-A59874F77626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13" creationId="{BCF99DEF-7E22-CEC1-CAC9-8E5AD07A075D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14" creationId="{207B99DE-851C-EEC2-802F-BDA553CDF228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15" creationId="{0C9A3DA6-0C6A-B8C5-D839-3877F08BAD90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16" creationId="{8ADD5D94-7517-B17C-F61B-404881360AC9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17" creationId="{BFB2156B-73C2-2B04-9CA6-66B17526B0B0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18" creationId="{42995C4F-F0AF-D7CE-E959-7023163C4BC3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19" creationId="{84D3E902-9356-59A3-8967-FCC44018FBF8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20" creationId="{88F10095-6E15-1487-466D-83069132CB20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21" creationId="{A892E1FC-DDFB-D3CA-E97D-6E9FA88DEED8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22" creationId="{E31C6195-6FB2-4335-F9F7-5D04EB52E491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23" creationId="{45DBE3A2-6B93-1BCD-3854-F59C6BCBF7D9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24" creationId="{E32EDA4E-51F8-FA71-D7FD-0F284E357892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25" creationId="{D5EC0A36-6B51-BBF9-E0DF-2570FBA2FAC7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26" creationId="{E85460C1-07D7-AE47-4C6A-909F90E1BE3E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27" creationId="{08F421DD-1DBB-5C2B-B4F7-2EC7040B6F78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28" creationId="{5537C731-E751-5CD2-D043-7D0B8F9D3093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29" creationId="{F4889AC2-43D7-FEF4-9D59-B905CCE1CE08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30" creationId="{E8920873-5ACA-CC87-F4A1-D3E3F1AD7AEE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31" creationId="{C010F459-56EF-7E0A-482A-5ABE1539AF6A}"/>
          </ac:spMkLst>
        </pc:spChg>
        <pc:spChg chg="mod">
          <ac:chgData name="Jakob Frabosilio" userId="a4cd8985-fec4-40e2-9b04-4113e322c883" providerId="ADAL" clId="{2F75D2FD-7886-4285-89B4-27FF3FD3FFDD}" dt="2024-08-30T10:03:37.222" v="15540" actId="1035"/>
          <ac:spMkLst>
            <pc:docMk/>
            <pc:sldMk cId="3848934456" sldId="264"/>
            <ac:spMk id="50" creationId="{24894CE4-F670-7E6A-0958-826640366993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77" creationId="{685DE860-7690-8891-DC14-941C67C148E1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78" creationId="{C370A2DA-C0CA-55B9-B8FA-F3B9E4730CCE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79" creationId="{D4C0AFD3-2FB1-1E3F-32E9-E6B644F149FD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80" creationId="{4D9B741D-74A0-26DD-0C85-4988C633DC8D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81" creationId="{E6B95768-0A40-0A96-E0CA-3FD1C0658D3F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82" creationId="{20CE1C48-2E4E-BD38-043A-9CBDBB0DEC45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83" creationId="{B0D6434F-A491-4CA5-CE82-E76B0714883E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84" creationId="{EFC54F0A-38FD-DEB6-7A46-B9D918C96F91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85" creationId="{6C718EA1-E2CF-02C0-99FC-39B573783C5A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86" creationId="{2481050D-E30A-B4E1-373A-31D27AA08122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87" creationId="{BA92F4A0-F1C8-15F7-6358-933BEE1B381F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88" creationId="{57CF53D0-C5CC-0788-85C2-A353E61187D3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89" creationId="{DE636C3F-689E-7576-A9B5-DD95752ABD03}"/>
          </ac:spMkLst>
        </pc:spChg>
        <pc:spChg chg="add del mod">
          <ac:chgData name="Jakob Frabosilio" userId="a4cd8985-fec4-40e2-9b04-4113e322c883" providerId="ADAL" clId="{2F75D2FD-7886-4285-89B4-27FF3FD3FFDD}" dt="2024-08-30T10:30:58.445" v="15988" actId="478"/>
          <ac:spMkLst>
            <pc:docMk/>
            <pc:sldMk cId="3848934456" sldId="264"/>
            <ac:spMk id="90" creationId="{17578346-0768-9661-8DF0-A9441B6F387A}"/>
          </ac:spMkLst>
        </pc:spChg>
        <pc:spChg chg="add mod">
          <ac:chgData name="Jakob Frabosilio" userId="a4cd8985-fec4-40e2-9b04-4113e322c883" providerId="ADAL" clId="{2F75D2FD-7886-4285-89B4-27FF3FD3FFDD}" dt="2024-08-30T10:10:21.037" v="15664"/>
          <ac:spMkLst>
            <pc:docMk/>
            <pc:sldMk cId="3848934456" sldId="264"/>
            <ac:spMk id="91" creationId="{27A8F117-D734-2F30-3356-9BC67437A1DE}"/>
          </ac:spMkLst>
        </pc:spChg>
        <pc:spChg chg="add del mod">
          <ac:chgData name="Jakob Frabosilio" userId="a4cd8985-fec4-40e2-9b04-4113e322c883" providerId="ADAL" clId="{2F75D2FD-7886-4285-89B4-27FF3FD3FFDD}" dt="2024-08-30T10:30:58.445" v="15988" actId="478"/>
          <ac:spMkLst>
            <pc:docMk/>
            <pc:sldMk cId="3848934456" sldId="264"/>
            <ac:spMk id="92" creationId="{F8320106-F36D-12E7-D9A5-4FCB50429898}"/>
          </ac:spMkLst>
        </pc:spChg>
        <pc:spChg chg="add mod">
          <ac:chgData name="Jakob Frabosilio" userId="a4cd8985-fec4-40e2-9b04-4113e322c883" providerId="ADAL" clId="{2F75D2FD-7886-4285-89B4-27FF3FD3FFDD}" dt="2024-08-30T10:30:58.664" v="15989"/>
          <ac:spMkLst>
            <pc:docMk/>
            <pc:sldMk cId="3848934456" sldId="264"/>
            <ac:spMk id="93" creationId="{3EC1172F-0A05-FFC2-7856-822BF7724EDB}"/>
          </ac:spMkLst>
        </pc:spChg>
        <pc:spChg chg="add mod">
          <ac:chgData name="Jakob Frabosilio" userId="a4cd8985-fec4-40e2-9b04-4113e322c883" providerId="ADAL" clId="{2F75D2FD-7886-4285-89B4-27FF3FD3FFDD}" dt="2024-08-30T10:30:58.664" v="15989"/>
          <ac:spMkLst>
            <pc:docMk/>
            <pc:sldMk cId="3848934456" sldId="264"/>
            <ac:spMk id="94" creationId="{5C11320D-144F-4EC6-5703-38221B93118E}"/>
          </ac:spMkLst>
        </pc:spChg>
        <pc:spChg chg="add mod">
          <ac:chgData name="Jakob Frabosilio" userId="a4cd8985-fec4-40e2-9b04-4113e322c883" providerId="ADAL" clId="{2F75D2FD-7886-4285-89B4-27FF3FD3FFDD}" dt="2024-08-30T10:30:58.664" v="15989"/>
          <ac:spMkLst>
            <pc:docMk/>
            <pc:sldMk cId="3848934456" sldId="264"/>
            <ac:spMk id="95" creationId="{0E030884-6B19-0B8F-C4EE-845E08C45EEE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30:52.154" v="15985"/>
        <pc:sldMkLst>
          <pc:docMk/>
          <pc:sldMk cId="3426427124" sldId="265"/>
        </pc:sldMkLst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5" creationId="{63B2373C-6609-28A9-A6A8-19B349AA09F0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6" creationId="{94E6C48E-44B3-3B5D-CCCB-7152B30F8CD9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7" creationId="{67762AF5-6219-4B0B-5B3C-32E1F1287394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8" creationId="{E25D230B-5A44-50BE-6B0A-B8219002A0B3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9" creationId="{9ADC127E-5455-F9F1-1E78-87E4CDA7CA7A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10" creationId="{B486B1FC-96CD-2D3E-0648-08499CD5AF20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11" creationId="{6F5FE044-98B9-0C58-6357-9C8D69F8B06D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12" creationId="{A1602A2D-6B26-7A04-921D-92ACAB4A103E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13" creationId="{F19E6E99-FAA2-CB1C-8ECF-C43D0BFA8B5D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14" creationId="{DE152B0A-DBE1-84E1-55EA-850C5C6AD682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16" creationId="{1D7CF38A-2FF5-D550-3700-EF50FE7C4B91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17" creationId="{312DAA4E-CA04-D4EF-F1F4-412A21F2B0E8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18" creationId="{48FA4FDF-71BF-BF6C-9B2D-6DDE3BC913AC}"/>
          </ac:spMkLst>
        </pc:spChg>
        <pc:spChg chg="add del">
          <ac:chgData name="Jakob Frabosilio" userId="a4cd8985-fec4-40e2-9b04-4113e322c883" providerId="ADAL" clId="{2F75D2FD-7886-4285-89B4-27FF3FD3FFDD}" dt="2024-08-30T10:03:59.730" v="15546" actId="478"/>
          <ac:spMkLst>
            <pc:docMk/>
            <pc:sldMk cId="3426427124" sldId="265"/>
            <ac:spMk id="20" creationId="{B483ACBB-694F-F7F1-3EBC-F760CFF0A658}"/>
          </ac:spMkLst>
        </pc:spChg>
        <pc:spChg chg="add del">
          <ac:chgData name="Jakob Frabosilio" userId="a4cd8985-fec4-40e2-9b04-4113e322c883" providerId="ADAL" clId="{2F75D2FD-7886-4285-89B4-27FF3FD3FFDD}" dt="2024-08-30T10:03:59.730" v="15546" actId="478"/>
          <ac:spMkLst>
            <pc:docMk/>
            <pc:sldMk cId="3426427124" sldId="265"/>
            <ac:spMk id="22" creationId="{7F76759C-AD46-C5A4-B126-DD2F1EE1AA6E}"/>
          </ac:spMkLst>
        </pc:spChg>
        <pc:spChg chg="add del">
          <ac:chgData name="Jakob Frabosilio" userId="a4cd8985-fec4-40e2-9b04-4113e322c883" providerId="ADAL" clId="{2F75D2FD-7886-4285-89B4-27FF3FD3FFDD}" dt="2024-08-30T10:03:59.730" v="15546" actId="478"/>
          <ac:spMkLst>
            <pc:docMk/>
            <pc:sldMk cId="3426427124" sldId="265"/>
            <ac:spMk id="24" creationId="{36069655-F2D5-46E9-CB9A-A98F08588AAD}"/>
          </ac:spMkLst>
        </pc:spChg>
        <pc:spChg chg="add del">
          <ac:chgData name="Jakob Frabosilio" userId="a4cd8985-fec4-40e2-9b04-4113e322c883" providerId="ADAL" clId="{2F75D2FD-7886-4285-89B4-27FF3FD3FFDD}" dt="2024-08-30T10:03:59.730" v="15546" actId="478"/>
          <ac:spMkLst>
            <pc:docMk/>
            <pc:sldMk cId="3426427124" sldId="265"/>
            <ac:spMk id="26" creationId="{599E245A-41FD-9B82-1962-3AEDA535D6C7}"/>
          </ac:spMkLst>
        </pc:spChg>
        <pc:spChg chg="add del">
          <ac:chgData name="Jakob Frabosilio" userId="a4cd8985-fec4-40e2-9b04-4113e322c883" providerId="ADAL" clId="{2F75D2FD-7886-4285-89B4-27FF3FD3FFDD}" dt="2024-08-30T10:03:59.730" v="15546" actId="478"/>
          <ac:spMkLst>
            <pc:docMk/>
            <pc:sldMk cId="3426427124" sldId="265"/>
            <ac:spMk id="28" creationId="{9885E6BB-F9F0-6BB9-1C65-12DF3070D75F}"/>
          </ac:spMkLst>
        </pc:spChg>
        <pc:spChg chg="add del">
          <ac:chgData name="Jakob Frabosilio" userId="a4cd8985-fec4-40e2-9b04-4113e322c883" providerId="ADAL" clId="{2F75D2FD-7886-4285-89B4-27FF3FD3FFDD}" dt="2024-08-30T10:03:59.730" v="15546" actId="478"/>
          <ac:spMkLst>
            <pc:docMk/>
            <pc:sldMk cId="3426427124" sldId="265"/>
            <ac:spMk id="30" creationId="{07EFF260-E6E4-DA9F-4678-D34BBF3A711D}"/>
          </ac:spMkLst>
        </pc:spChg>
        <pc:spChg chg="add del mod">
          <ac:chgData name="Jakob Frabosilio" userId="a4cd8985-fec4-40e2-9b04-4113e322c883" providerId="ADAL" clId="{2F75D2FD-7886-4285-89B4-27FF3FD3FFDD}" dt="2024-08-30T10:04:03.203" v="15547" actId="1035"/>
          <ac:spMkLst>
            <pc:docMk/>
            <pc:sldMk cId="3426427124" sldId="265"/>
            <ac:spMk id="38" creationId="{15705530-BC27-1F45-10D1-6DEBD9843516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49" creationId="{78A90929-7396-31D4-68A0-0071DE94E511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51" creationId="{077D5549-A7E8-ABD7-D6C6-F97C9A7D89D6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52" creationId="{196F552F-5BDD-7218-1C19-50DF9F5D2619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53" creationId="{E6052331-7BC9-7127-D9EA-288838AF169B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54" creationId="{ECEC0D6B-1B85-423A-A255-878780821DB3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55" creationId="{F6C5336C-B053-5146-D523-22BA74603EB9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56" creationId="{3D307091-5749-DD64-A4E7-D7FEC81AF3B0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57" creationId="{4853894C-88B2-8725-1099-D83B42E83C33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58" creationId="{F3927723-920C-4A62-2636-E7A4908B4AB9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59" creationId="{F7BCA974-5E31-56E4-B37C-A3FEADF02980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60" creationId="{AD08D670-48C8-29EA-A8E2-595ADA0FFA2C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61" creationId="{48536EC4-A208-6942-E7A3-BB2A4A4A2588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62" creationId="{FC6AF741-C74B-1868-6BAF-FF01E31F2CF5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63" creationId="{4D5553EF-791B-5C89-8ED4-3D9538945EF9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64" creationId="{C17BBB43-348B-83A2-E48D-3714E9C40040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65" creationId="{D1331D7E-6EF3-29E4-928C-EE919408A1C5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66" creationId="{A52C7383-88FF-DA3C-8AD5-3DAD47F4446E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67" creationId="{826BFCD7-42F4-F6D8-6830-0C59531AE71C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68" creationId="{521CEBA7-7632-706C-037B-71FCE492423E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69" creationId="{CC1B1132-6A81-06AE-2966-608A31BACF86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70" creationId="{0F240083-1058-C14A-CF97-5FE8A8B67338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71" creationId="{112B2ADD-0E78-60B9-221F-083FC6A2764C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72" creationId="{34B4B5F6-B8E9-DCC9-C792-92BB068A3117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73" creationId="{1509AEA6-0683-AE17-7975-95FA53F5E0AD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74" creationId="{27264789-F114-9E56-640C-8061C57E8B3A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75" creationId="{0C3C2A75-85A5-99E4-E9CB-D0AF6C42F1EE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76" creationId="{AFADB4DC-6212-2060-6BD4-643060069E73}"/>
          </ac:spMkLst>
        </pc:spChg>
        <pc:spChg chg="add del mod">
          <ac:chgData name="Jakob Frabosilio" userId="a4cd8985-fec4-40e2-9b04-4113e322c883" providerId="ADAL" clId="{2F75D2FD-7886-4285-89B4-27FF3FD3FFDD}" dt="2024-08-30T10:30:51.924" v="15984" actId="478"/>
          <ac:spMkLst>
            <pc:docMk/>
            <pc:sldMk cId="3426427124" sldId="265"/>
            <ac:spMk id="2077" creationId="{D01562BF-421E-4AF1-91CB-526B7D00A527}"/>
          </ac:spMkLst>
        </pc:spChg>
        <pc:spChg chg="add mod">
          <ac:chgData name="Jakob Frabosilio" userId="a4cd8985-fec4-40e2-9b04-4113e322c883" providerId="ADAL" clId="{2F75D2FD-7886-4285-89B4-27FF3FD3FFDD}" dt="2024-08-30T10:10:25.171" v="15668"/>
          <ac:spMkLst>
            <pc:docMk/>
            <pc:sldMk cId="3426427124" sldId="265"/>
            <ac:spMk id="2078" creationId="{F0B431AF-42C6-122D-A027-D5C01CB82F74}"/>
          </ac:spMkLst>
        </pc:spChg>
        <pc:spChg chg="add del mod">
          <ac:chgData name="Jakob Frabosilio" userId="a4cd8985-fec4-40e2-9b04-4113e322c883" providerId="ADAL" clId="{2F75D2FD-7886-4285-89B4-27FF3FD3FFDD}" dt="2024-08-30T10:30:51.924" v="15984" actId="478"/>
          <ac:spMkLst>
            <pc:docMk/>
            <pc:sldMk cId="3426427124" sldId="265"/>
            <ac:spMk id="2079" creationId="{6B009D43-6A93-E8C0-94C9-86D7A1179A9E}"/>
          </ac:spMkLst>
        </pc:spChg>
        <pc:spChg chg="add mod">
          <ac:chgData name="Jakob Frabosilio" userId="a4cd8985-fec4-40e2-9b04-4113e322c883" providerId="ADAL" clId="{2F75D2FD-7886-4285-89B4-27FF3FD3FFDD}" dt="2024-08-30T10:30:52.154" v="15985"/>
          <ac:spMkLst>
            <pc:docMk/>
            <pc:sldMk cId="3426427124" sldId="265"/>
            <ac:spMk id="2080" creationId="{27FFB0FB-274C-F981-065C-1CA34023DCD0}"/>
          </ac:spMkLst>
        </pc:spChg>
        <pc:spChg chg="add mod">
          <ac:chgData name="Jakob Frabosilio" userId="a4cd8985-fec4-40e2-9b04-4113e322c883" providerId="ADAL" clId="{2F75D2FD-7886-4285-89B4-27FF3FD3FFDD}" dt="2024-08-30T10:30:52.154" v="15985"/>
          <ac:spMkLst>
            <pc:docMk/>
            <pc:sldMk cId="3426427124" sldId="265"/>
            <ac:spMk id="2081" creationId="{DFF11E99-1A8F-2302-13C3-7EFB77C57FCC}"/>
          </ac:spMkLst>
        </pc:spChg>
        <pc:spChg chg="add mod">
          <ac:chgData name="Jakob Frabosilio" userId="a4cd8985-fec4-40e2-9b04-4113e322c883" providerId="ADAL" clId="{2F75D2FD-7886-4285-89B4-27FF3FD3FFDD}" dt="2024-08-30T10:30:52.154" v="15985"/>
          <ac:spMkLst>
            <pc:docMk/>
            <pc:sldMk cId="3426427124" sldId="265"/>
            <ac:spMk id="2082" creationId="{E81CE899-BEF4-DF10-CDF3-10A52C9086A7}"/>
          </ac:spMkLst>
        </pc:spChg>
      </pc:sldChg>
      <pc:sldChg chg="addSp modSp">
        <pc:chgData name="Jakob Frabosilio" userId="a4cd8985-fec4-40e2-9b04-4113e322c883" providerId="ADAL" clId="{2F75D2FD-7886-4285-89B4-27FF3FD3FFDD}" dt="2024-08-30T10:10:22.803" v="15667"/>
        <pc:sldMkLst>
          <pc:docMk/>
          <pc:sldMk cId="3192446631" sldId="266"/>
        </pc:sldMkLst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3" creationId="{50867AF7-72B4-3EF0-D186-372ABFC7CCE3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4" creationId="{F5431CD5-40EF-39B6-D11E-9E1C79929E0C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5" creationId="{EEE9782B-2A07-7CEB-5147-C97D6B10BB85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12" creationId="{FDA89F06-B765-A655-17B8-5EFBDBCFA944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13" creationId="{835059E7-C5F3-6C00-1612-806BBEE427A7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14" creationId="{EB6DEA71-2F8F-2F9C-CB77-AAC3C81C8F11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16" creationId="{6F9513AF-42D5-A9FF-3047-8CFC41944E9B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25" creationId="{20FE1DDF-2827-7D3D-878C-9D96A8332E9D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26" creationId="{C868A5EE-EC93-6E35-DEF2-36F93355D728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27" creationId="{366CD6DB-01A8-458D-8BA3-B1E4664EE3AA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28" creationId="{609A305C-732D-6E82-E9F3-7168A3E0F2EA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29" creationId="{50970706-A456-77E8-3F2E-31DBFE34574B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30" creationId="{4F22554C-47CD-D8C8-9AB6-8BFF69E55568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31" creationId="{6819F0D4-A62B-AF02-46A3-EC139832CC03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32" creationId="{D221457E-4E99-30BB-D2BB-E34DB4C986FE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33" creationId="{12A4A7B7-E36B-C0E4-EBF0-3056C6BBEADF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34" creationId="{4B8F6689-8C6C-1E3F-A51D-BC13D12957A2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35" creationId="{0B73F81F-C109-C462-54F0-83BAFD8C05B7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36" creationId="{3E400D00-0028-1668-D7EC-24B5E50DE5BC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37" creationId="{1D57402A-C0D4-11A0-6803-952F9456D44E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38" creationId="{A8114806-E521-5F4D-787A-69267C7C3BFE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39" creationId="{DDFD500A-56DA-3FD3-5396-49D85076B07C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40" creationId="{F55C5D17-3868-42C8-61BF-E6A8F7CD779B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41" creationId="{3FD7AE57-98AD-EB55-F91A-13C93B2886C3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42" creationId="{C47C3098-EB0C-8919-800D-9003647B6FEF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43" creationId="{05DDE319-4ABE-1EAF-23E2-32319482A541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44" creationId="{7D71841A-FF09-6828-0E7A-988BF3BB426A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45" creationId="{E6235E69-6F5A-A4C8-FC00-4BC4D62F1430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46" creationId="{ABC4AAD2-FC9E-42DA-AAD4-2564C58A123D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47" creationId="{FB7261C2-6724-3045-8F5A-8076B90F2C3B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48" creationId="{6398BF3C-7C82-C043-7064-C7D30BB18164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49" creationId="{258B14FF-9839-D157-71B1-21A1ADA568D3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50" creationId="{0915AF39-9C5E-7113-6FDF-A23A90BB3417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51" creationId="{F964416B-57ED-F1A0-8A41-22B70D31AC24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52" creationId="{1F2262E5-B0FF-60B7-7D22-EC7E60457FB0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53" creationId="{35EB8113-BF91-B9DF-EA8F-ADFCE0ACE5F0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54" creationId="{E51ACA79-A6DA-A6A9-132A-676D0F065067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55" creationId="{E1294F8E-A8DF-169E-2EC7-E0E3BAD56C42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56" creationId="{25027F5F-DBCF-EA92-C3C1-7DF903902027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57" creationId="{D6827F3C-A200-AE6E-DC83-6BE19DE066AE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58" creationId="{4719FD3F-1F34-EE49-1C8F-17EF360B3BD9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59" creationId="{18F5D1DF-B02A-CF8C-3F80-8C7DA30EBD7E}"/>
          </ac:spMkLst>
        </pc:spChg>
        <pc:spChg chg="add mod">
          <ac:chgData name="Jakob Frabosilio" userId="a4cd8985-fec4-40e2-9b04-4113e322c883" providerId="ADAL" clId="{2F75D2FD-7886-4285-89B4-27FF3FD3FFDD}" dt="2024-08-30T10:10:22.803" v="15667"/>
          <ac:spMkLst>
            <pc:docMk/>
            <pc:sldMk cId="3192446631" sldId="266"/>
            <ac:spMk id="60" creationId="{C348E29F-04B3-2DDC-84C5-F4F004AAF01E}"/>
          </ac:spMkLst>
        </pc:spChg>
      </pc:sldChg>
      <pc:sldChg chg="addSp delSp modSp mod modNotesTx">
        <pc:chgData name="Jakob Frabosilio" userId="a4cd8985-fec4-40e2-9b04-4113e322c883" providerId="ADAL" clId="{2F75D2FD-7886-4285-89B4-27FF3FD3FFDD}" dt="2024-08-30T10:30:49.522" v="15983"/>
        <pc:sldMkLst>
          <pc:docMk/>
          <pc:sldMk cId="855101962" sldId="267"/>
        </pc:sldMkLst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5" creationId="{95A09582-D066-2610-78AE-EAFF7B3A24EC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8" creationId="{091A9F18-A4AD-0C4D-B218-09BC4BB18D8D}"/>
          </ac:spMkLst>
        </pc:spChg>
        <pc:spChg chg="add del">
          <ac:chgData name="Jakob Frabosilio" userId="a4cd8985-fec4-40e2-9b04-4113e322c883" providerId="ADAL" clId="{2F75D2FD-7886-4285-89B4-27FF3FD3FFDD}" dt="2024-08-30T10:03:59.308" v="15545" actId="478"/>
          <ac:spMkLst>
            <pc:docMk/>
            <pc:sldMk cId="855101962" sldId="267"/>
            <ac:spMk id="10" creationId="{910145B5-6EAA-39F3-D52C-D0252CCA6394}"/>
          </ac:spMkLst>
        </pc:spChg>
        <pc:spChg chg="add del">
          <ac:chgData name="Jakob Frabosilio" userId="a4cd8985-fec4-40e2-9b04-4113e322c883" providerId="ADAL" clId="{2F75D2FD-7886-4285-89B4-27FF3FD3FFDD}" dt="2024-08-30T10:03:59.308" v="15545" actId="478"/>
          <ac:spMkLst>
            <pc:docMk/>
            <pc:sldMk cId="855101962" sldId="267"/>
            <ac:spMk id="12" creationId="{CF3F7B35-87D1-F5EC-7579-72B59FA96520}"/>
          </ac:spMkLst>
        </pc:spChg>
        <pc:spChg chg="add del">
          <ac:chgData name="Jakob Frabosilio" userId="a4cd8985-fec4-40e2-9b04-4113e322c883" providerId="ADAL" clId="{2F75D2FD-7886-4285-89B4-27FF3FD3FFDD}" dt="2024-08-30T10:03:59.308" v="15545" actId="478"/>
          <ac:spMkLst>
            <pc:docMk/>
            <pc:sldMk cId="855101962" sldId="267"/>
            <ac:spMk id="14" creationId="{E1A496EC-EC71-F3B8-48F4-369D88548F1F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15" creationId="{920C544B-C8C9-D05A-F800-4255F9ACAFD6}"/>
          </ac:spMkLst>
        </pc:spChg>
        <pc:spChg chg="add del">
          <ac:chgData name="Jakob Frabosilio" userId="a4cd8985-fec4-40e2-9b04-4113e322c883" providerId="ADAL" clId="{2F75D2FD-7886-4285-89B4-27FF3FD3FFDD}" dt="2024-08-30T10:03:59.308" v="15545" actId="478"/>
          <ac:spMkLst>
            <pc:docMk/>
            <pc:sldMk cId="855101962" sldId="267"/>
            <ac:spMk id="17" creationId="{88C80201-08D3-CDFA-C517-849D1ED5F0C1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19" creationId="{471AF4E3-E49F-D17C-0C58-277768230B09}"/>
          </ac:spMkLst>
        </pc:spChg>
        <pc:spChg chg="add del">
          <ac:chgData name="Jakob Frabosilio" userId="a4cd8985-fec4-40e2-9b04-4113e322c883" providerId="ADAL" clId="{2F75D2FD-7886-4285-89B4-27FF3FD3FFDD}" dt="2024-08-30T10:03:59.308" v="15545" actId="478"/>
          <ac:spMkLst>
            <pc:docMk/>
            <pc:sldMk cId="855101962" sldId="267"/>
            <ac:spMk id="20" creationId="{F9B8184B-40B7-A4E3-3A34-2D948EA15602}"/>
          </ac:spMkLst>
        </pc:spChg>
        <pc:spChg chg="add del">
          <ac:chgData name="Jakob Frabosilio" userId="a4cd8985-fec4-40e2-9b04-4113e322c883" providerId="ADAL" clId="{2F75D2FD-7886-4285-89B4-27FF3FD3FFDD}" dt="2024-08-30T10:03:59.308" v="15545" actId="478"/>
          <ac:spMkLst>
            <pc:docMk/>
            <pc:sldMk cId="855101962" sldId="267"/>
            <ac:spMk id="22" creationId="{72CFDB88-A259-370E-D2A9-E523B0DED6C4}"/>
          </ac:spMkLst>
        </pc:spChg>
        <pc:spChg chg="add del mod">
          <ac:chgData name="Jakob Frabosilio" userId="a4cd8985-fec4-40e2-9b04-4113e322c883" providerId="ADAL" clId="{2F75D2FD-7886-4285-89B4-27FF3FD3FFDD}" dt="2024-08-30T10:04:04.930" v="15548" actId="1035"/>
          <ac:spMkLst>
            <pc:docMk/>
            <pc:sldMk cId="855101962" sldId="267"/>
            <ac:spMk id="30" creationId="{2660B7C0-0AE9-3423-5F08-5895A07B570B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57" creationId="{8ABB0B6F-C4B0-AF00-AAD8-37F898C9D384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58" creationId="{ED6C1D2F-E741-C563-D6C1-BBC380382F4F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59" creationId="{727027B0-DF88-AD3B-2A3D-1700DA2350B8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60" creationId="{D048E7FB-3E7C-072E-3A3D-043E5E989531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61" creationId="{B790F901-54A7-7D36-A917-03EACF0DC348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62" creationId="{815C47A7-8084-908E-3728-88FD15F17602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63" creationId="{5BA63EEA-D2D1-55E7-09A5-EFECC6B332FD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64" creationId="{5E3F2C78-B90D-7243-86AD-161F4056918C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65" creationId="{4D0AEE44-FA17-E650-017C-FFACE3EC13EA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66" creationId="{07752289-3E5C-99A8-76E6-904B370CCDC8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67" creationId="{7EB7E151-4EB3-B70D-98CE-2D27F7B53970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68" creationId="{C41160EF-2357-F03A-5E6D-7E20F8EF93BA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69" creationId="{1071E89E-BA2A-5C69-14AD-33ECE2F32277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70" creationId="{25A1475D-F505-3BA2-15E1-660365D71A6C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71" creationId="{4BD2C13C-7E1D-11CF-DBF9-B1826BF09369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72" creationId="{1BA38D8D-9FEC-5C18-C78F-C0FCA275E389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73" creationId="{99F52272-E4D7-893E-A8C8-7D1DC5487784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74" creationId="{B9A85C14-81C5-8571-B26F-AA22B5CD0570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75" creationId="{2A1ADDB3-5626-E2EC-7A44-D827D682BB45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76" creationId="{9B2A92DD-D6C2-C0A9-6ADB-9D43B99DB37C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77" creationId="{C3E67CEA-B272-7BD6-D3E5-F25DC1B71279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78" creationId="{DDC9F426-988D-5FD9-CCD8-0A0495392FB1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79" creationId="{1A83DF30-A95C-A948-CB11-3E5FBAB8D546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80" creationId="{AAA3A068-0B4E-0FD4-EFE5-FCC9B8C60881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81" creationId="{3D42031F-A9E9-4237-E78B-D15D88955FE3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82" creationId="{AE6C1AE1-DE31-60EA-3A40-D0BD70B9C0A3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83" creationId="{17D98324-EF83-D212-C077-A1B68A809FD5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84" creationId="{28EDEFBE-F54B-6BB4-A9D6-F84CE69CA60B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85" creationId="{64E39557-E656-EFD2-3989-CE13AB21CD57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86" creationId="{997DD8FD-913B-0B40-4958-A749CDD514F2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87" creationId="{83E5D386-3C72-6CF6-FEE5-DF4374015790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88" creationId="{912DE542-A1BF-CAB8-41E8-7CCCE2D341FF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89" creationId="{363D3557-2B9F-B796-02EC-9BE53263BEAD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90" creationId="{31346270-D41A-7B1D-B2F7-ADB707343E5F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91" creationId="{521700B9-C599-2B8D-87A3-B9701188F079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92" creationId="{49A7A973-3374-7C40-D260-CFBBB5BE1A9F}"/>
          </ac:spMkLst>
        </pc:spChg>
        <pc:spChg chg="add del mod">
          <ac:chgData name="Jakob Frabosilio" userId="a4cd8985-fec4-40e2-9b04-4113e322c883" providerId="ADAL" clId="{2F75D2FD-7886-4285-89B4-27FF3FD3FFDD}" dt="2024-08-30T10:30:49.296" v="15982" actId="478"/>
          <ac:spMkLst>
            <pc:docMk/>
            <pc:sldMk cId="855101962" sldId="267"/>
            <ac:spMk id="93" creationId="{A207F77A-F770-2138-332B-D1D56951EDD5}"/>
          </ac:spMkLst>
        </pc:spChg>
        <pc:spChg chg="add mod">
          <ac:chgData name="Jakob Frabosilio" userId="a4cd8985-fec4-40e2-9b04-4113e322c883" providerId="ADAL" clId="{2F75D2FD-7886-4285-89B4-27FF3FD3FFDD}" dt="2024-08-30T10:10:25.762" v="15669"/>
          <ac:spMkLst>
            <pc:docMk/>
            <pc:sldMk cId="855101962" sldId="267"/>
            <ac:spMk id="94" creationId="{F3C9CD87-3DE0-0435-BD21-C24D840B4C19}"/>
          </ac:spMkLst>
        </pc:spChg>
        <pc:spChg chg="add del mod">
          <ac:chgData name="Jakob Frabosilio" userId="a4cd8985-fec4-40e2-9b04-4113e322c883" providerId="ADAL" clId="{2F75D2FD-7886-4285-89B4-27FF3FD3FFDD}" dt="2024-08-30T10:30:49.296" v="15982" actId="478"/>
          <ac:spMkLst>
            <pc:docMk/>
            <pc:sldMk cId="855101962" sldId="267"/>
            <ac:spMk id="95" creationId="{0F074CCA-9087-F780-A49F-3E4CE65D9735}"/>
          </ac:spMkLst>
        </pc:spChg>
        <pc:spChg chg="add mod">
          <ac:chgData name="Jakob Frabosilio" userId="a4cd8985-fec4-40e2-9b04-4113e322c883" providerId="ADAL" clId="{2F75D2FD-7886-4285-89B4-27FF3FD3FFDD}" dt="2024-08-30T10:30:49.522" v="15983"/>
          <ac:spMkLst>
            <pc:docMk/>
            <pc:sldMk cId="855101962" sldId="267"/>
            <ac:spMk id="96" creationId="{06263972-ABF8-0200-F5F0-0F5C2E6DD6EF}"/>
          </ac:spMkLst>
        </pc:spChg>
        <pc:spChg chg="add mod">
          <ac:chgData name="Jakob Frabosilio" userId="a4cd8985-fec4-40e2-9b04-4113e322c883" providerId="ADAL" clId="{2F75D2FD-7886-4285-89B4-27FF3FD3FFDD}" dt="2024-08-30T10:30:49.522" v="15983"/>
          <ac:spMkLst>
            <pc:docMk/>
            <pc:sldMk cId="855101962" sldId="267"/>
            <ac:spMk id="97" creationId="{E6C430F1-BB1A-2EE1-3412-69F5EA95EF78}"/>
          </ac:spMkLst>
        </pc:spChg>
        <pc:spChg chg="add mod">
          <ac:chgData name="Jakob Frabosilio" userId="a4cd8985-fec4-40e2-9b04-4113e322c883" providerId="ADAL" clId="{2F75D2FD-7886-4285-89B4-27FF3FD3FFDD}" dt="2024-08-30T10:30:49.522" v="15983"/>
          <ac:spMkLst>
            <pc:docMk/>
            <pc:sldMk cId="855101962" sldId="267"/>
            <ac:spMk id="98" creationId="{633E6839-C5CE-40E4-E71A-B5A83C3C0834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30:47.161" v="15981"/>
        <pc:sldMkLst>
          <pc:docMk/>
          <pc:sldMk cId="420109469" sldId="268"/>
        </pc:sldMkLst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5" creationId="{B0A56CC8-1A25-EBA2-6575-C9F9F6C55FC9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15" creationId="{B9486C1F-7A7C-807F-67CC-FEB95D2D2C4B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19" creationId="{3D676490-8171-CB03-4703-370EBAB287BF}"/>
          </ac:spMkLst>
        </pc:spChg>
        <pc:spChg chg="mod">
          <ac:chgData name="Jakob Frabosilio" userId="a4cd8985-fec4-40e2-9b04-4113e322c883" providerId="ADAL" clId="{2F75D2FD-7886-4285-89B4-27FF3FD3FFDD}" dt="2024-08-30T10:04:11.601" v="15549" actId="1035"/>
          <ac:spMkLst>
            <pc:docMk/>
            <pc:sldMk cId="420109469" sldId="268"/>
            <ac:spMk id="27" creationId="{997FC247-7D52-6E6C-5E36-61B4567F2909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54" creationId="{EE070587-252E-841D-D63D-99EB88F58CB8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55" creationId="{EEB7F3D0-EDE3-D799-BDC3-4E6E1237577F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56" creationId="{EBAFB4D4-D6B9-4514-6A4D-DCD589F78779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57" creationId="{4C413CB6-4BF8-67DB-B2A2-23C75D4D4343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58" creationId="{7B07C0B5-4899-ECCB-74B3-68D9F516EC6D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59" creationId="{C0D143E7-13E2-2240-41F7-B911EF3926B3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60" creationId="{859BFA4F-F8AE-6FDB-036B-C795107537C3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61" creationId="{93EB74D3-89E9-9767-3605-6F4055E768E0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62" creationId="{773B779A-2C80-4CD6-318B-95D0C063F77D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63" creationId="{75A502B5-EA94-4B7C-EB0B-6F26B8F6624E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64" creationId="{DF8EF06C-DAE4-F214-38A4-C78A865910AE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65" creationId="{15CB196D-1DA4-AC64-817C-FE9FFB77AA2E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66" creationId="{6850729B-483A-71DC-A30B-CD91917DFD8A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67" creationId="{2A292602-45A0-BDBE-2D37-93E2B0BB15E5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68" creationId="{F57F21E9-F3EA-1449-F6FB-0D03F4CE7463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69" creationId="{D1399124-48FC-C3AB-AE5C-96B77CBADE80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70" creationId="{F4CC248B-C35C-6C81-AE61-170D825DE65B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71" creationId="{771776C3-5BC6-6A16-6D9A-624A5A659002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72" creationId="{EE31AAF3-6C3A-111C-2B27-FC94C4B19AC6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73" creationId="{5997BC54-F6F6-BCF2-DACA-F80F7CC6F9E1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74" creationId="{A28280FE-19E0-6A90-F797-7E579666B422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75" creationId="{9E206CAE-A485-6887-7BD1-1DE6235DD922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76" creationId="{F371D8FA-3112-5027-FDAE-36D23D72C2C0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77" creationId="{057D153B-A4E6-10E9-B7C0-7826CD008612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78" creationId="{717A128B-F61F-3020-B0C4-658FD4014E65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79" creationId="{6EE5192C-F353-9925-9403-94A2081A35AE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80" creationId="{82FAB7B8-D150-3E57-FD0E-67E8CEA0FC63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81" creationId="{C5CFB832-A611-F96A-5204-0D801511BCF6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82" creationId="{7330CF66-4A43-DE88-E880-26CB0887A69F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83" creationId="{4A4E7C66-D02A-5C0B-0346-4D19DE44EDC2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84" creationId="{B16D5626-3627-9403-8B87-30FAB7248A77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85" creationId="{F6AD9F5A-87CE-5F15-81E0-32B2DD247EDA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86" creationId="{7CAA577A-1CBD-3F1B-FB13-BC2313A8412A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87" creationId="{F50C3C78-E679-332E-2001-EB73C1A9925B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88" creationId="{AF023499-3393-C4A1-9552-C6B6D679EB37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89" creationId="{97042E89-1806-37A5-802C-6192D8DFB8B9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90" creationId="{79DC9367-F840-9D69-DE21-59C7E7C9FCD0}"/>
          </ac:spMkLst>
        </pc:spChg>
        <pc:spChg chg="add del mod">
          <ac:chgData name="Jakob Frabosilio" userId="a4cd8985-fec4-40e2-9b04-4113e322c883" providerId="ADAL" clId="{2F75D2FD-7886-4285-89B4-27FF3FD3FFDD}" dt="2024-08-30T10:30:46.909" v="15980" actId="478"/>
          <ac:spMkLst>
            <pc:docMk/>
            <pc:sldMk cId="420109469" sldId="268"/>
            <ac:spMk id="91" creationId="{0698D644-325F-6ED1-204C-ACD726713CCC}"/>
          </ac:spMkLst>
        </pc:spChg>
        <pc:spChg chg="add mod">
          <ac:chgData name="Jakob Frabosilio" userId="a4cd8985-fec4-40e2-9b04-4113e322c883" providerId="ADAL" clId="{2F75D2FD-7886-4285-89B4-27FF3FD3FFDD}" dt="2024-08-30T10:10:26.405" v="15670"/>
          <ac:spMkLst>
            <pc:docMk/>
            <pc:sldMk cId="420109469" sldId="268"/>
            <ac:spMk id="92" creationId="{57C85BF3-6FF8-929A-6C36-0A7D534EB0F1}"/>
          </ac:spMkLst>
        </pc:spChg>
        <pc:spChg chg="add del mod">
          <ac:chgData name="Jakob Frabosilio" userId="a4cd8985-fec4-40e2-9b04-4113e322c883" providerId="ADAL" clId="{2F75D2FD-7886-4285-89B4-27FF3FD3FFDD}" dt="2024-08-30T10:30:46.909" v="15980" actId="478"/>
          <ac:spMkLst>
            <pc:docMk/>
            <pc:sldMk cId="420109469" sldId="268"/>
            <ac:spMk id="93" creationId="{36F67638-33FC-6541-9DD0-10F25525D8FA}"/>
          </ac:spMkLst>
        </pc:spChg>
        <pc:spChg chg="add mod">
          <ac:chgData name="Jakob Frabosilio" userId="a4cd8985-fec4-40e2-9b04-4113e322c883" providerId="ADAL" clId="{2F75D2FD-7886-4285-89B4-27FF3FD3FFDD}" dt="2024-08-30T10:30:47.161" v="15981"/>
          <ac:spMkLst>
            <pc:docMk/>
            <pc:sldMk cId="420109469" sldId="268"/>
            <ac:spMk id="94" creationId="{FDA272CF-716B-B4AB-FC28-F3BF0809E19B}"/>
          </ac:spMkLst>
        </pc:spChg>
        <pc:spChg chg="add mod">
          <ac:chgData name="Jakob Frabosilio" userId="a4cd8985-fec4-40e2-9b04-4113e322c883" providerId="ADAL" clId="{2F75D2FD-7886-4285-89B4-27FF3FD3FFDD}" dt="2024-08-30T10:30:47.161" v="15981"/>
          <ac:spMkLst>
            <pc:docMk/>
            <pc:sldMk cId="420109469" sldId="268"/>
            <ac:spMk id="95" creationId="{A8482666-DCB5-4975-F30D-402867C23D5D}"/>
          </ac:spMkLst>
        </pc:spChg>
        <pc:spChg chg="add mod">
          <ac:chgData name="Jakob Frabosilio" userId="a4cd8985-fec4-40e2-9b04-4113e322c883" providerId="ADAL" clId="{2F75D2FD-7886-4285-89B4-27FF3FD3FFDD}" dt="2024-08-30T10:30:47.161" v="15981"/>
          <ac:spMkLst>
            <pc:docMk/>
            <pc:sldMk cId="420109469" sldId="268"/>
            <ac:spMk id="96" creationId="{40243DD9-0053-E7EE-0323-699456841E92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30:44.601" v="15979"/>
        <pc:sldMkLst>
          <pc:docMk/>
          <pc:sldMk cId="1759369203" sldId="269"/>
        </pc:sldMkLst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5" creationId="{1ECF019B-C010-FED7-0154-FF9A6FA90F9A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6" creationId="{03BB7593-102D-B01D-2BA7-F554CD524B67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8" creationId="{8FA5A47E-01B2-C3AD-6787-0ADED0E26D16}"/>
          </ac:spMkLst>
        </pc:spChg>
        <pc:spChg chg="mod">
          <ac:chgData name="Jakob Frabosilio" userId="a4cd8985-fec4-40e2-9b04-4113e322c883" providerId="ADAL" clId="{2F75D2FD-7886-4285-89B4-27FF3FD3FFDD}" dt="2024-08-30T10:04:13.109" v="15550" actId="1035"/>
          <ac:spMkLst>
            <pc:docMk/>
            <pc:sldMk cId="1759369203" sldId="269"/>
            <ac:spMk id="28" creationId="{D60C221C-9C18-9A67-D041-A8B6B1DCDD1B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55" creationId="{2A93E28C-A5CB-C6FA-5F8E-845398CBA478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56" creationId="{757F8385-CCE1-F744-8AFF-5FE067BB9DC7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57" creationId="{8A7B1E39-43B7-3206-8DD0-0E8489028B2A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58" creationId="{8956C1E3-B117-5158-51E2-85622889A893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59" creationId="{B10EA631-862B-F2CB-1C6A-4332B2F9882A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60" creationId="{39FFDCB0-BFA8-DEB3-B628-61137CF358D2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61" creationId="{E70AD94D-AFD5-1E85-021D-92177F5C0C25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62" creationId="{28766778-59D3-1195-62C1-55A84C61C212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63" creationId="{F9282FAC-AE68-81F8-B4A7-B5F92C04199F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64" creationId="{E25CC63B-B4C5-C4C9-D982-F3698C2CB62A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65" creationId="{058D7D40-1A2F-F14A-C0BE-6D7474EFA8E3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66" creationId="{16B93D0B-E7EA-1439-567F-71ECDD3BDAC0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67" creationId="{EF41C82F-6D70-63EF-23CA-3268544E25A8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68" creationId="{BB174104-D9BB-0084-6C20-0E46FB2C4FDF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69" creationId="{BF03FD0B-F76F-164E-C456-606FD899AC86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70" creationId="{3ABFB765-0C7B-0253-ADCC-83F9C7830E3F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71" creationId="{04B7496B-24A1-59C9-8308-518C626DD9AC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72" creationId="{43C7436B-4679-640F-9034-986C7695EC5E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73" creationId="{3876600E-1717-13A8-D743-D84487AD2F1C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74" creationId="{0A922A91-12F7-2B5A-A37D-0F3D37DBD7C9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75" creationId="{DCB1F37E-6786-DE9E-3ACB-0A680967B37C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76" creationId="{AFEA641C-39BE-180D-5246-21CED56F137A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77" creationId="{C92DD5E9-3213-D026-4539-58DAA3EE1A27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78" creationId="{FB43E455-E40C-B77F-54D2-F135DD013D41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79" creationId="{5BA84862-F816-6510-27E0-A30CCF47BD1C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80" creationId="{D7700EEC-8C73-8CD1-AD38-BFBC0AB84980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81" creationId="{74B3B655-A5C6-A944-8040-06A1ABCEA3A0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82" creationId="{DB77DE0F-48A3-7B08-0C1A-4562BE1486C9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83" creationId="{9395B1C5-7394-288E-2673-E9ED3428B957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84" creationId="{DC628C59-3435-C4B0-D4E8-13C90260057E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85" creationId="{69032021-5D5D-8E23-450E-8A56DE2E7334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86" creationId="{BAB29C31-5EBB-4746-6060-234DE1E0C021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87" creationId="{77F3E972-C87B-6E3B-6D04-76B3C67180C1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88" creationId="{11276F78-1BBE-D0D8-BDCE-6CE85DFDF556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89" creationId="{3BD7543A-3E9F-EACA-FD2F-52B003F68303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90" creationId="{24CC6896-5B45-2B95-1715-08A7899E150B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91" creationId="{0D0F2F76-A1E7-3501-B457-400814E03690}"/>
          </ac:spMkLst>
        </pc:spChg>
        <pc:spChg chg="add del mod">
          <ac:chgData name="Jakob Frabosilio" userId="a4cd8985-fec4-40e2-9b04-4113e322c883" providerId="ADAL" clId="{2F75D2FD-7886-4285-89B4-27FF3FD3FFDD}" dt="2024-08-30T10:30:44.242" v="15978" actId="478"/>
          <ac:spMkLst>
            <pc:docMk/>
            <pc:sldMk cId="1759369203" sldId="269"/>
            <ac:spMk id="92" creationId="{56DEFC50-AF28-361D-2EC8-E9ED42E6E0F6}"/>
          </ac:spMkLst>
        </pc:spChg>
        <pc:spChg chg="add mod">
          <ac:chgData name="Jakob Frabosilio" userId="a4cd8985-fec4-40e2-9b04-4113e322c883" providerId="ADAL" clId="{2F75D2FD-7886-4285-89B4-27FF3FD3FFDD}" dt="2024-08-30T10:10:26.982" v="15671"/>
          <ac:spMkLst>
            <pc:docMk/>
            <pc:sldMk cId="1759369203" sldId="269"/>
            <ac:spMk id="93" creationId="{B1FA5BE8-1AC1-A53D-453A-E3A44888D762}"/>
          </ac:spMkLst>
        </pc:spChg>
        <pc:spChg chg="add del mod">
          <ac:chgData name="Jakob Frabosilio" userId="a4cd8985-fec4-40e2-9b04-4113e322c883" providerId="ADAL" clId="{2F75D2FD-7886-4285-89B4-27FF3FD3FFDD}" dt="2024-08-30T10:30:44.242" v="15978" actId="478"/>
          <ac:spMkLst>
            <pc:docMk/>
            <pc:sldMk cId="1759369203" sldId="269"/>
            <ac:spMk id="94" creationId="{818DDAB1-8032-4DAA-0798-615CF2E5B345}"/>
          </ac:spMkLst>
        </pc:spChg>
        <pc:spChg chg="add mod">
          <ac:chgData name="Jakob Frabosilio" userId="a4cd8985-fec4-40e2-9b04-4113e322c883" providerId="ADAL" clId="{2F75D2FD-7886-4285-89B4-27FF3FD3FFDD}" dt="2024-08-30T10:30:44.601" v="15979"/>
          <ac:spMkLst>
            <pc:docMk/>
            <pc:sldMk cId="1759369203" sldId="269"/>
            <ac:spMk id="95" creationId="{FE7E042C-3EBD-36BF-0837-693C9EED134E}"/>
          </ac:spMkLst>
        </pc:spChg>
        <pc:spChg chg="add mod">
          <ac:chgData name="Jakob Frabosilio" userId="a4cd8985-fec4-40e2-9b04-4113e322c883" providerId="ADAL" clId="{2F75D2FD-7886-4285-89B4-27FF3FD3FFDD}" dt="2024-08-30T10:30:44.601" v="15979"/>
          <ac:spMkLst>
            <pc:docMk/>
            <pc:sldMk cId="1759369203" sldId="269"/>
            <ac:spMk id="96" creationId="{DA37AA6A-E472-027A-FD31-91195C165761}"/>
          </ac:spMkLst>
        </pc:spChg>
        <pc:spChg chg="add mod">
          <ac:chgData name="Jakob Frabosilio" userId="a4cd8985-fec4-40e2-9b04-4113e322c883" providerId="ADAL" clId="{2F75D2FD-7886-4285-89B4-27FF3FD3FFDD}" dt="2024-08-30T10:30:44.601" v="15979"/>
          <ac:spMkLst>
            <pc:docMk/>
            <pc:sldMk cId="1759369203" sldId="269"/>
            <ac:spMk id="97" creationId="{94C1AC6D-5925-9CED-ABC1-9C26A08D03EA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30:41.326" v="15977"/>
        <pc:sldMkLst>
          <pc:docMk/>
          <pc:sldMk cId="2666712012" sldId="270"/>
        </pc:sldMkLst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15" creationId="{98503224-FB9D-5F8E-4E49-797E54089C02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19" creationId="{D68151E4-47CC-2E12-BBEE-5FB2FDD9EA4C}"/>
          </ac:spMkLst>
        </pc:spChg>
        <pc:spChg chg="mod">
          <ac:chgData name="Jakob Frabosilio" userId="a4cd8985-fec4-40e2-9b04-4113e322c883" providerId="ADAL" clId="{2F75D2FD-7886-4285-89B4-27FF3FD3FFDD}" dt="2024-08-30T10:04:14.686" v="15551" actId="1035"/>
          <ac:spMkLst>
            <pc:docMk/>
            <pc:sldMk cId="2666712012" sldId="270"/>
            <ac:spMk id="25" creationId="{7B65989D-4003-ABA8-A83C-EFFAC4980A4F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52" creationId="{0A07172E-090B-2134-A95F-0F2917147292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53" creationId="{7ABA6821-DAA3-49EE-91D8-4FE7FEF2E09A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54" creationId="{4F3BE68F-B585-D30D-F159-A6E54B23DC1F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55" creationId="{E241621A-BEC1-DD4C-C010-E9A8CB0A78CF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56" creationId="{0C888BF8-5883-9D46-BA0D-8B8E969E15CB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57" creationId="{C4D390C5-59DE-E282-9172-A0F26ACBD884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58" creationId="{1FC326E9-2815-C386-C98E-8CBB2F43AB36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59" creationId="{52249C68-4713-4F4D-1E96-30EE4393C3D7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60" creationId="{2AFFA43C-63A8-C30A-9DD0-44099514095F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61" creationId="{125ED808-D045-530C-DFE7-137FAF5ACC79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62" creationId="{83E5DCFF-9247-6237-8339-708AFCD102A6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63" creationId="{7633B483-06F2-DFE2-EF71-D7D3F9014712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64" creationId="{E2269877-D95B-1408-BCD5-4842592A43D0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65" creationId="{8EF519F5-3C20-AD96-3F55-071906F4BC8B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66" creationId="{C6E59BF1-2ECE-823D-3C6D-33629EFD5930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67" creationId="{486F1017-F7D9-87B5-834E-0F1DC369D391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68" creationId="{9C1E7660-8698-CB11-9996-891EC6A3C3FC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69" creationId="{44177BE5-5029-C367-1976-D2AF8AEEFC0C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70" creationId="{AA8D59DD-1C03-200A-054E-24F4F8104EEE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71" creationId="{F6063F1D-F4B7-372E-4289-02A83FEEAA77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72" creationId="{065F7B2A-B7ED-CF7C-856A-B55434A4C89D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73" creationId="{CC6F6B4F-5018-6F3A-7EF2-DF8D1BB08DD0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74" creationId="{44DC0EE1-DE3B-256C-A770-60C91E582DD1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75" creationId="{21E66C32-315B-EEA6-B0BC-998164C11D5F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76" creationId="{CB8DAE9A-A9A7-9CE2-90F2-74AF503E66B9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77" creationId="{DE5302C2-0029-C5B2-AA33-DFE3C7F2E733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78" creationId="{7A1A0B22-ABAA-FF08-D575-0BEEDE7D0642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79" creationId="{90B6D44A-1847-253D-419B-F3D9E5C9042A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80" creationId="{A39B51BA-4BB2-4808-696D-AD73FE0D0093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81" creationId="{C6BA3699-1A80-A8C5-87CE-47EEBBC50698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82" creationId="{E011036A-3508-6EF1-2A62-F119332BC676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83" creationId="{53C3CC9B-6B3F-7BB6-D3B6-C7674CA43E37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84" creationId="{CAC05108-7A85-7E3C-28CE-0285A1695E26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85" creationId="{D2B6F02A-47C6-FEDE-BF2B-ED36E25D53B5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86" creationId="{945D2D5B-4AFA-807B-8857-24F449E7692E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87" creationId="{08178CF6-583A-24ED-F091-A9CE99565CAB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88" creationId="{43696F1C-32B0-1620-BEC4-1E75B8D39EA7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89" creationId="{5C7A6A1F-3ECF-7679-E558-F793945C438F}"/>
          </ac:spMkLst>
        </pc:spChg>
        <pc:spChg chg="add del mod">
          <ac:chgData name="Jakob Frabosilio" userId="a4cd8985-fec4-40e2-9b04-4113e322c883" providerId="ADAL" clId="{2F75D2FD-7886-4285-89B4-27FF3FD3FFDD}" dt="2024-08-30T10:30:40.964" v="15976" actId="478"/>
          <ac:spMkLst>
            <pc:docMk/>
            <pc:sldMk cId="2666712012" sldId="270"/>
            <ac:spMk id="90" creationId="{3DC4028D-C962-535D-A2AE-29973695D517}"/>
          </ac:spMkLst>
        </pc:spChg>
        <pc:spChg chg="add mod">
          <ac:chgData name="Jakob Frabosilio" userId="a4cd8985-fec4-40e2-9b04-4113e322c883" providerId="ADAL" clId="{2F75D2FD-7886-4285-89B4-27FF3FD3FFDD}" dt="2024-08-30T10:10:27.630" v="15672"/>
          <ac:spMkLst>
            <pc:docMk/>
            <pc:sldMk cId="2666712012" sldId="270"/>
            <ac:spMk id="91" creationId="{16576D25-0470-3A04-F84E-283ACBAD0F69}"/>
          </ac:spMkLst>
        </pc:spChg>
        <pc:spChg chg="add del mod">
          <ac:chgData name="Jakob Frabosilio" userId="a4cd8985-fec4-40e2-9b04-4113e322c883" providerId="ADAL" clId="{2F75D2FD-7886-4285-89B4-27FF3FD3FFDD}" dt="2024-08-30T10:30:40.964" v="15976" actId="478"/>
          <ac:spMkLst>
            <pc:docMk/>
            <pc:sldMk cId="2666712012" sldId="270"/>
            <ac:spMk id="92" creationId="{F57D82CA-7612-A3D2-6B09-87316E9C0AB4}"/>
          </ac:spMkLst>
        </pc:spChg>
        <pc:spChg chg="add mod">
          <ac:chgData name="Jakob Frabosilio" userId="a4cd8985-fec4-40e2-9b04-4113e322c883" providerId="ADAL" clId="{2F75D2FD-7886-4285-89B4-27FF3FD3FFDD}" dt="2024-08-30T10:30:41.326" v="15977"/>
          <ac:spMkLst>
            <pc:docMk/>
            <pc:sldMk cId="2666712012" sldId="270"/>
            <ac:spMk id="93" creationId="{E0ACE9E4-0582-8FDA-A096-12B9F7BDBB4C}"/>
          </ac:spMkLst>
        </pc:spChg>
        <pc:spChg chg="add mod">
          <ac:chgData name="Jakob Frabosilio" userId="a4cd8985-fec4-40e2-9b04-4113e322c883" providerId="ADAL" clId="{2F75D2FD-7886-4285-89B4-27FF3FD3FFDD}" dt="2024-08-30T10:30:41.326" v="15977"/>
          <ac:spMkLst>
            <pc:docMk/>
            <pc:sldMk cId="2666712012" sldId="270"/>
            <ac:spMk id="94" creationId="{CBB22267-C084-67AA-09FC-8A4A2E52E1CB}"/>
          </ac:spMkLst>
        </pc:spChg>
        <pc:spChg chg="add mod">
          <ac:chgData name="Jakob Frabosilio" userId="a4cd8985-fec4-40e2-9b04-4113e322c883" providerId="ADAL" clId="{2F75D2FD-7886-4285-89B4-27FF3FD3FFDD}" dt="2024-08-30T10:30:41.326" v="15977"/>
          <ac:spMkLst>
            <pc:docMk/>
            <pc:sldMk cId="2666712012" sldId="270"/>
            <ac:spMk id="95" creationId="{3F894D20-3542-531E-3C40-1F66E40A099E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30:38.152" v="15975"/>
        <pc:sldMkLst>
          <pc:docMk/>
          <pc:sldMk cId="1714256293" sldId="271"/>
        </pc:sldMkLst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3" creationId="{C469B658-5F9B-1277-1DE2-74BAD053BDB7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5" creationId="{200CE1E8-7EFC-08CA-8313-437E595CFBE5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7" creationId="{79E4B959-A1F1-5187-56E9-20EB588D67AF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8" creationId="{E4C0C117-311B-D07A-491C-254783081752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9" creationId="{AC0EC9AD-AF3F-C47B-8BC8-44913C2E54BD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11" creationId="{A09AE2B1-D96A-D958-61A0-F4A802042B25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12" creationId="{CCF8B2B2-9803-39C2-FAD5-683FC7E2AA6A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13" creationId="{3AD6DF7C-8D5B-FC3B-54B6-65FB061432C1}"/>
          </ac:spMkLst>
        </pc:spChg>
        <pc:spChg chg="mod">
          <ac:chgData name="Jakob Frabosilio" userId="a4cd8985-fec4-40e2-9b04-4113e322c883" providerId="ADAL" clId="{2F75D2FD-7886-4285-89B4-27FF3FD3FFDD}" dt="2024-08-30T10:04:15.889" v="15552" actId="1035"/>
          <ac:spMkLst>
            <pc:docMk/>
            <pc:sldMk cId="1714256293" sldId="271"/>
            <ac:spMk id="32" creationId="{5EB4609F-D652-E1D8-C66A-444E9A587AB4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59" creationId="{F3B125C7-A2CF-36E6-1EAE-706B9F1307C9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60" creationId="{0D2AB886-46F1-E16A-7EFF-4FE9D30D2F37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61" creationId="{1C030450-396C-008F-727B-B00676EDBA5C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62" creationId="{72305966-92EA-6476-9A9C-48272F97215E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63" creationId="{C3C71B86-7F7E-C7D0-D197-D87EF21FC9F5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64" creationId="{B0304127-F658-54C5-88C0-29622CF041F2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65" creationId="{30F08A6D-F455-5B84-A0BB-08B87961D6A5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66" creationId="{51218456-EF52-AEB7-54BB-798CAC5F04FA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67" creationId="{DAF606F9-F539-2227-9FCB-BA1F224C23A0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68" creationId="{E7DAEE89-DA7D-BC19-F5DF-4DE2FC77AEA8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69" creationId="{8FDCD0AA-C50F-1EA1-D909-084DD957F175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70" creationId="{A8B9C377-E526-66F1-1A0D-C824B0385F26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71" creationId="{22C48B9E-388E-4BC2-B33B-0BACAEBD7611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72" creationId="{B869B9D2-DE16-3742-E6C1-02BDB988F2E9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73" creationId="{8208F67B-7EB5-7406-AA00-0E0FEBDD0C3A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74" creationId="{DD8735B2-F8F1-3362-FFC3-FC8975425A9F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75" creationId="{0515A232-B932-3659-4F36-CB76DB849380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76" creationId="{5806038F-8043-4351-618D-9023A91F8133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77" creationId="{2762E778-C092-0F8C-2B87-E0544096F2CC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78" creationId="{93E5F9CA-0248-299E-7785-5A5BCB857867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79" creationId="{B99E40F0-11AF-9D76-D3E7-A2E893BCE31B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80" creationId="{78014E46-AE34-CD20-0676-320DE07C46A3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81" creationId="{EE0464A7-548F-1E81-AABB-678DDB24C9AC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82" creationId="{6D1D038E-F128-A9AD-1023-801A1986061E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83" creationId="{321A8BCC-8835-7896-C3C8-A12103F5896F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84" creationId="{08BC41AE-1A97-1669-368D-7707EE61B17D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85" creationId="{7789B2E5-AB2D-84DF-597C-C9F8755CCF50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86" creationId="{A544F793-BB78-5030-F02C-B3C0A0B68DEB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87" creationId="{BB88DA91-208B-81CF-1DBC-9677A37516B1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88" creationId="{C142E6AE-6657-F4AD-A415-C3C0FE78AD8E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89" creationId="{103A7F9B-E2C8-97F7-88E3-1F6E13852BFB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90" creationId="{EA788FD2-85A4-C9C7-1A78-5281450698ED}"/>
          </ac:spMkLst>
        </pc:spChg>
        <pc:spChg chg="add del mod">
          <ac:chgData name="Jakob Frabosilio" userId="a4cd8985-fec4-40e2-9b04-4113e322c883" providerId="ADAL" clId="{2F75D2FD-7886-4285-89B4-27FF3FD3FFDD}" dt="2024-08-30T10:30:37.938" v="15974" actId="478"/>
          <ac:spMkLst>
            <pc:docMk/>
            <pc:sldMk cId="1714256293" sldId="271"/>
            <ac:spMk id="91" creationId="{FF57DD76-7F31-E8BD-8C60-4E9B65F21931}"/>
          </ac:spMkLst>
        </pc:spChg>
        <pc:spChg chg="add mod">
          <ac:chgData name="Jakob Frabosilio" userId="a4cd8985-fec4-40e2-9b04-4113e322c883" providerId="ADAL" clId="{2F75D2FD-7886-4285-89B4-27FF3FD3FFDD}" dt="2024-08-30T10:10:28.237" v="15673"/>
          <ac:spMkLst>
            <pc:docMk/>
            <pc:sldMk cId="1714256293" sldId="271"/>
            <ac:spMk id="92" creationId="{6E8B7520-FD66-D0F8-DC7C-ED05FF41258F}"/>
          </ac:spMkLst>
        </pc:spChg>
        <pc:spChg chg="add del mod">
          <ac:chgData name="Jakob Frabosilio" userId="a4cd8985-fec4-40e2-9b04-4113e322c883" providerId="ADAL" clId="{2F75D2FD-7886-4285-89B4-27FF3FD3FFDD}" dt="2024-08-30T10:30:37.938" v="15974" actId="478"/>
          <ac:spMkLst>
            <pc:docMk/>
            <pc:sldMk cId="1714256293" sldId="271"/>
            <ac:spMk id="93" creationId="{6590577A-023A-4F62-F0D1-4BEC231F39A2}"/>
          </ac:spMkLst>
        </pc:spChg>
        <pc:spChg chg="add mod">
          <ac:chgData name="Jakob Frabosilio" userId="a4cd8985-fec4-40e2-9b04-4113e322c883" providerId="ADAL" clId="{2F75D2FD-7886-4285-89B4-27FF3FD3FFDD}" dt="2024-08-30T10:30:38.152" v="15975"/>
          <ac:spMkLst>
            <pc:docMk/>
            <pc:sldMk cId="1714256293" sldId="271"/>
            <ac:spMk id="94" creationId="{149A271D-7EA1-EE63-68F9-27DC3CF2EC16}"/>
          </ac:spMkLst>
        </pc:spChg>
        <pc:spChg chg="add mod">
          <ac:chgData name="Jakob Frabosilio" userId="a4cd8985-fec4-40e2-9b04-4113e322c883" providerId="ADAL" clId="{2F75D2FD-7886-4285-89B4-27FF3FD3FFDD}" dt="2024-08-30T10:30:38.152" v="15975"/>
          <ac:spMkLst>
            <pc:docMk/>
            <pc:sldMk cId="1714256293" sldId="271"/>
            <ac:spMk id="95" creationId="{EE0DC6F8-1F20-5782-9833-35C2F5FA5898}"/>
          </ac:spMkLst>
        </pc:spChg>
        <pc:spChg chg="add mod">
          <ac:chgData name="Jakob Frabosilio" userId="a4cd8985-fec4-40e2-9b04-4113e322c883" providerId="ADAL" clId="{2F75D2FD-7886-4285-89B4-27FF3FD3FFDD}" dt="2024-08-30T10:30:38.152" v="15975"/>
          <ac:spMkLst>
            <pc:docMk/>
            <pc:sldMk cId="1714256293" sldId="271"/>
            <ac:spMk id="96" creationId="{913B9725-EBB5-6362-E760-F0D9B5151339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30:30.664" v="15973"/>
        <pc:sldMkLst>
          <pc:docMk/>
          <pc:sldMk cId="1201838310" sldId="272"/>
        </pc:sldMkLst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5" creationId="{54D010BA-490D-7565-E077-97E2D9997889}"/>
          </ac:spMkLst>
        </pc:spChg>
        <pc:spChg chg="mod">
          <ac:chgData name="Jakob Frabosilio" userId="a4cd8985-fec4-40e2-9b04-4113e322c883" providerId="ADAL" clId="{2F75D2FD-7886-4285-89B4-27FF3FD3FFDD}" dt="2024-08-30T10:04:17.260" v="15553" actId="1035"/>
          <ac:spMkLst>
            <pc:docMk/>
            <pc:sldMk cId="1201838310" sldId="272"/>
            <ac:spMk id="25" creationId="{7F7DAD7D-600C-A1C8-6E24-9156F2F22696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52" creationId="{B1964519-5622-9A58-7308-933E2AC6CA11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53" creationId="{C0EE37DA-0DD3-4BDF-2A44-79E2667EB051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54" creationId="{990BB28E-C509-CB5E-3F64-5805DA5E260F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55" creationId="{48E8BAFE-2FC3-FB16-9FC2-278B2ACF87EB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56" creationId="{A8771015-5124-AF81-B572-92C0B9E83788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57" creationId="{27EACC5F-F878-B471-FE0C-98A64ACD5E74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58" creationId="{66269564-940B-3FFA-8136-4591928C2696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59" creationId="{E2D038C7-FC25-E3A2-B82B-FF71E8AE1BF7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60" creationId="{535E0820-1993-6900-703A-5E5ADF8833A9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61" creationId="{FCE934AA-4E7C-7EFA-CCC3-FCC1F71A696C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62" creationId="{F622F4FC-918A-710F-67AC-0CEFA99E2B48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63" creationId="{BF1CCC2B-9E40-56DF-1304-23F672512737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64" creationId="{7BAE2E3F-6E34-71F4-6792-EAFB92289F61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65" creationId="{C78B1BFA-7B70-50B4-112D-4E871CE0E5FC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66" creationId="{96379E3B-4DC2-CE64-38CB-969D6BB43C87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67" creationId="{2059A483-FFE5-AB55-857B-ECC86ABAAFF8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68" creationId="{FA1BE8FC-146A-8A0F-C7FB-9C96CD05DF0D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69" creationId="{5DE91875-607C-98F7-E131-E60135596562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70" creationId="{5C5C23D6-7DC3-4E44-E9AF-952CF11ACC25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71" creationId="{C5E17A35-587A-9D46-E83A-4C8ECEEAA084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72" creationId="{498CA3B9-33EF-65B6-9A1E-D335FDCD43D7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73" creationId="{486602ED-8A78-FF07-252C-C80A4416A8AF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74" creationId="{BFD86025-0DC6-3BDC-2930-C8C529CD0BD0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75" creationId="{93EB5A5A-0F09-306C-DF8F-CCE8F43544BF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76" creationId="{B36D9BA0-DECB-F0A7-BB4D-A1B07D223422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77" creationId="{696AA3BF-276C-A3BF-8878-95B9F6813351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78" creationId="{66A48915-1281-0A72-D14C-556CAD9B062F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79" creationId="{0A6C2179-D698-CF07-C569-AB0D0325E3E7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80" creationId="{5B375BB4-26CF-A44B-0DF9-7E04858C0924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81" creationId="{7A754284-EC20-36BC-078E-1D686EE54D01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82" creationId="{171690F6-71C1-68D1-B10A-AEDAFFE6E23D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83" creationId="{18812E76-8AD9-CF71-6DCC-6D28C083F053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84" creationId="{D1F6435D-AA8E-48E4-74CB-00074AB58AD8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85" creationId="{ED99DBCF-D7AB-A844-F26A-B8E7F4326021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86" creationId="{4797F239-E735-FA1C-CD41-A90DDCEA8C25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87" creationId="{0D9D3ABF-6EF1-2918-F2F6-79364A164E24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88" creationId="{C8717670-0454-2786-1529-23791169D98E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89" creationId="{1E12E4A4-112F-703F-0A08-0B6810D7C6E7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90" creationId="{AC11F8A0-6341-948A-2355-1C5839C4484D}"/>
          </ac:spMkLst>
        </pc:spChg>
        <pc:spChg chg="add del mod">
          <ac:chgData name="Jakob Frabosilio" userId="a4cd8985-fec4-40e2-9b04-4113e322c883" providerId="ADAL" clId="{2F75D2FD-7886-4285-89B4-27FF3FD3FFDD}" dt="2024-08-30T10:30:30.356" v="15972" actId="478"/>
          <ac:spMkLst>
            <pc:docMk/>
            <pc:sldMk cId="1201838310" sldId="272"/>
            <ac:spMk id="91" creationId="{A124FEB8-AB25-03B6-F493-CAA340695285}"/>
          </ac:spMkLst>
        </pc:spChg>
        <pc:spChg chg="add mod">
          <ac:chgData name="Jakob Frabosilio" userId="a4cd8985-fec4-40e2-9b04-4113e322c883" providerId="ADAL" clId="{2F75D2FD-7886-4285-89B4-27FF3FD3FFDD}" dt="2024-08-30T10:10:28.865" v="15674"/>
          <ac:spMkLst>
            <pc:docMk/>
            <pc:sldMk cId="1201838310" sldId="272"/>
            <ac:spMk id="92" creationId="{FEF74399-6934-79C2-84CB-0D8351A7E533}"/>
          </ac:spMkLst>
        </pc:spChg>
        <pc:spChg chg="add del mod">
          <ac:chgData name="Jakob Frabosilio" userId="a4cd8985-fec4-40e2-9b04-4113e322c883" providerId="ADAL" clId="{2F75D2FD-7886-4285-89B4-27FF3FD3FFDD}" dt="2024-08-30T10:30:30.356" v="15972" actId="478"/>
          <ac:spMkLst>
            <pc:docMk/>
            <pc:sldMk cId="1201838310" sldId="272"/>
            <ac:spMk id="93" creationId="{BCE1B33F-75DA-CD1F-EEA7-971661677C3C}"/>
          </ac:spMkLst>
        </pc:spChg>
        <pc:spChg chg="add mod">
          <ac:chgData name="Jakob Frabosilio" userId="a4cd8985-fec4-40e2-9b04-4113e322c883" providerId="ADAL" clId="{2F75D2FD-7886-4285-89B4-27FF3FD3FFDD}" dt="2024-08-30T10:30:30.664" v="15973"/>
          <ac:spMkLst>
            <pc:docMk/>
            <pc:sldMk cId="1201838310" sldId="272"/>
            <ac:spMk id="94" creationId="{C569069F-1017-9A20-0A83-5E8504DDF83C}"/>
          </ac:spMkLst>
        </pc:spChg>
        <pc:spChg chg="add mod">
          <ac:chgData name="Jakob Frabosilio" userId="a4cd8985-fec4-40e2-9b04-4113e322c883" providerId="ADAL" clId="{2F75D2FD-7886-4285-89B4-27FF3FD3FFDD}" dt="2024-08-30T10:30:30.664" v="15973"/>
          <ac:spMkLst>
            <pc:docMk/>
            <pc:sldMk cId="1201838310" sldId="272"/>
            <ac:spMk id="95" creationId="{9828C343-8CAD-3DD6-1EF7-7AE1DD64AEEF}"/>
          </ac:spMkLst>
        </pc:spChg>
        <pc:spChg chg="add mod">
          <ac:chgData name="Jakob Frabosilio" userId="a4cd8985-fec4-40e2-9b04-4113e322c883" providerId="ADAL" clId="{2F75D2FD-7886-4285-89B4-27FF3FD3FFDD}" dt="2024-08-30T10:30:30.664" v="15973"/>
          <ac:spMkLst>
            <pc:docMk/>
            <pc:sldMk cId="1201838310" sldId="272"/>
            <ac:spMk id="96" creationId="{5003FF0C-CCE9-4D73-4EC7-20925504A27D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7:22.517" v="15971"/>
        <pc:sldMkLst>
          <pc:docMk/>
          <pc:sldMk cId="407788516" sldId="274"/>
        </pc:sldMkLst>
        <pc:spChg chg="mod">
          <ac:chgData name="Jakob Frabosilio" userId="a4cd8985-fec4-40e2-9b04-4113e322c883" providerId="ADAL" clId="{2F75D2FD-7886-4285-89B4-27FF3FD3FFDD}" dt="2024-08-30T10:04:18.557" v="15554" actId="1035"/>
          <ac:spMkLst>
            <pc:docMk/>
            <pc:sldMk cId="407788516" sldId="274"/>
            <ac:spMk id="23" creationId="{3CC2644A-8CF1-8FBA-2588-6E089D3AA8DE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50" creationId="{86EE5098-F8A1-0A03-DC3E-3D507AF65461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51" creationId="{99B84D8A-C671-5C16-0A92-7472729EF158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52" creationId="{42426C6F-1D21-81E5-6440-8998BEDB6098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53" creationId="{CA4F39AD-FAE8-A9E2-53C0-045BC919C408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54" creationId="{98307EB7-9B4F-8520-1198-85D37C11AB53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55" creationId="{14796BFA-0A7B-921F-74EA-831A54F0D3F4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56" creationId="{DF740DC7-DC2D-654E-F0B2-BFD6AE9E0E7C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57" creationId="{36B7848E-E5A4-4611-840C-9E2ADAD373FB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58" creationId="{A9BB0C86-6E20-9FD7-A5B4-02EAEFC9780F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59" creationId="{0317BE94-AD6B-BDE5-41D6-9BA9DCC9D507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60" creationId="{CAB1AEAC-D701-C359-2A59-A5D2943E6A5B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61" creationId="{F38A6EC4-61CF-44D4-B5EA-6821352ED6EC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62" creationId="{4170DDC3-FD2B-CEFC-AFE7-7BB9D38F7221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63" creationId="{63D44B15-1397-F1C0-3FE0-BAE0FF94521C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64" creationId="{9A72623C-6C48-52EF-2435-BFDD7A9D5810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65" creationId="{AA0DF7E6-3167-54EB-4E88-E22253DEB308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66" creationId="{6D42304E-3F9E-A7A1-A8E4-0BF643FA9428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67" creationId="{9451A103-BF08-7297-9899-BAFC2E6401F1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68" creationId="{77BF06EC-892E-CF96-D3F6-AF0C810C8316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69" creationId="{FBF7DDD2-D310-87BA-EBCF-F93274D2779E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70" creationId="{9011E5A2-B45E-CBA2-A5C4-DC19D1FBB7C0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71" creationId="{702F52D2-5BA4-1E5B-E24B-642A9A877A2D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72" creationId="{E6BA899B-A11E-4D88-4E71-07240530639A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73" creationId="{AFFB8944-F73A-BF44-FC23-529E078D1F3C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74" creationId="{60FE2FC4-DF6E-BB5A-E3CD-839894E20D71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75" creationId="{AB446F9E-14A3-7802-949C-E107BADA5ADA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76" creationId="{B57B2918-01FD-C279-4F34-51472F74D73B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77" creationId="{527CA2C2-647E-B5EF-A0C2-A0965B184B1A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78" creationId="{B2D69137-5F6B-E63C-289F-09C933B0A79D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79" creationId="{1F8F610B-7C4E-C02D-B208-6C696365BBFA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80" creationId="{DD467983-7595-2E86-B54C-5BE6DBB117C5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81" creationId="{08E78D91-9DBE-BC74-444C-8950E765D924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82" creationId="{019376CE-5E34-B390-6D85-61CDCA70CA14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83" creationId="{79107BC0-571A-42EE-6793-9C36A8372365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84" creationId="{4A904449-7B04-8915-626A-38D478B3B5F7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85" creationId="{11AAACBB-84BA-308F-BF0C-5008EC42F556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86" creationId="{EFC83BF4-56F4-0872-1224-24C6406F7013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87" creationId="{59B9643A-BF64-DB6B-D8D8-36B238811103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88" creationId="{8265C017-5D92-F9C5-57C9-7FD75843880A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89" creationId="{4BD43B6E-29FF-4669-0DEA-648EDC345901}"/>
          </ac:spMkLst>
        </pc:spChg>
        <pc:spChg chg="add del mod">
          <ac:chgData name="Jakob Frabosilio" userId="a4cd8985-fec4-40e2-9b04-4113e322c883" providerId="ADAL" clId="{2F75D2FD-7886-4285-89B4-27FF3FD3FFDD}" dt="2024-08-30T10:27:22.237" v="15970" actId="478"/>
          <ac:spMkLst>
            <pc:docMk/>
            <pc:sldMk cId="407788516" sldId="274"/>
            <ac:spMk id="90" creationId="{8B921772-2814-472D-D621-2783E469BE62}"/>
          </ac:spMkLst>
        </pc:spChg>
        <pc:spChg chg="add mod">
          <ac:chgData name="Jakob Frabosilio" userId="a4cd8985-fec4-40e2-9b04-4113e322c883" providerId="ADAL" clId="{2F75D2FD-7886-4285-89B4-27FF3FD3FFDD}" dt="2024-08-30T10:10:29.546" v="15675"/>
          <ac:spMkLst>
            <pc:docMk/>
            <pc:sldMk cId="407788516" sldId="274"/>
            <ac:spMk id="91" creationId="{85D12BFA-4C18-B423-8B0C-CA58EDB204CC}"/>
          </ac:spMkLst>
        </pc:spChg>
        <pc:spChg chg="add del mod">
          <ac:chgData name="Jakob Frabosilio" userId="a4cd8985-fec4-40e2-9b04-4113e322c883" providerId="ADAL" clId="{2F75D2FD-7886-4285-89B4-27FF3FD3FFDD}" dt="2024-08-30T10:27:22.237" v="15970" actId="478"/>
          <ac:spMkLst>
            <pc:docMk/>
            <pc:sldMk cId="407788516" sldId="274"/>
            <ac:spMk id="92" creationId="{961AF276-4115-59C8-DA1F-0AA1BD167E1E}"/>
          </ac:spMkLst>
        </pc:spChg>
        <pc:spChg chg="add mod">
          <ac:chgData name="Jakob Frabosilio" userId="a4cd8985-fec4-40e2-9b04-4113e322c883" providerId="ADAL" clId="{2F75D2FD-7886-4285-89B4-27FF3FD3FFDD}" dt="2024-08-30T10:27:22.517" v="15971"/>
          <ac:spMkLst>
            <pc:docMk/>
            <pc:sldMk cId="407788516" sldId="274"/>
            <ac:spMk id="93" creationId="{50E90D62-AF4D-AA13-4F6C-C6BB312EB184}"/>
          </ac:spMkLst>
        </pc:spChg>
        <pc:spChg chg="add mod">
          <ac:chgData name="Jakob Frabosilio" userId="a4cd8985-fec4-40e2-9b04-4113e322c883" providerId="ADAL" clId="{2F75D2FD-7886-4285-89B4-27FF3FD3FFDD}" dt="2024-08-30T10:27:22.517" v="15971"/>
          <ac:spMkLst>
            <pc:docMk/>
            <pc:sldMk cId="407788516" sldId="274"/>
            <ac:spMk id="94" creationId="{E7904178-B474-4035-0DED-200953EB4716}"/>
          </ac:spMkLst>
        </pc:spChg>
        <pc:spChg chg="add mod">
          <ac:chgData name="Jakob Frabosilio" userId="a4cd8985-fec4-40e2-9b04-4113e322c883" providerId="ADAL" clId="{2F75D2FD-7886-4285-89B4-27FF3FD3FFDD}" dt="2024-08-30T10:27:22.517" v="15971"/>
          <ac:spMkLst>
            <pc:docMk/>
            <pc:sldMk cId="407788516" sldId="274"/>
            <ac:spMk id="95" creationId="{A0B0B4BC-68E6-82B5-3816-D30D176836A2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7:19.209" v="15969"/>
        <pc:sldMkLst>
          <pc:docMk/>
          <pc:sldMk cId="2846647280" sldId="275"/>
        </pc:sldMkLst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5" creationId="{CC23EDEA-A699-2030-3184-27D88E1FAD08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7" creationId="{FB3825CE-EA24-FD60-FA5E-1FD5C865A266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8" creationId="{1537FF89-AB3D-2DE6-71D1-B1FBE96CD90B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10" creationId="{6133DEF3-514E-9147-899D-0C165B313A98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14" creationId="{F2F370BE-3807-3641-AA53-E656B75E0CDA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16" creationId="{4502E132-77F2-3B41-42A6-7DBF8B974B29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18" creationId="{E39C733A-07E5-7C64-2A36-AB19B42E25BA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19" creationId="{8A7E7208-5D48-A8DA-EA2D-25CD7EBAAD04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20" creationId="{C33A3A5B-C6CA-4658-C255-9CEB2FCB7645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22" creationId="{7E373AFA-F949-EC6D-D80A-D78ABFDD9156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23" creationId="{7FA3377C-2DA6-EAE6-974C-B323C7791D05}"/>
          </ac:spMkLst>
        </pc:spChg>
        <pc:spChg chg="mod">
          <ac:chgData name="Jakob Frabosilio" userId="a4cd8985-fec4-40e2-9b04-4113e322c883" providerId="ADAL" clId="{2F75D2FD-7886-4285-89B4-27FF3FD3FFDD}" dt="2024-08-30T10:04:19.917" v="15555" actId="1035"/>
          <ac:spMkLst>
            <pc:docMk/>
            <pc:sldMk cId="2846647280" sldId="275"/>
            <ac:spMk id="44" creationId="{C4EBB0FA-3207-A830-8143-1B60EDA4E40F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71" creationId="{5FFC124B-0B02-FB3A-7B36-22F74DE1A6E1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72" creationId="{2EBA5D96-2BB5-EB58-A33C-5035EC4E2255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73" creationId="{5EBFFECF-83B7-26ED-A172-A89AE13C61B5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74" creationId="{8D3C1D0C-9B5D-7CAE-4534-33927C096A82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75" creationId="{11ECE641-764F-6A8B-D8DE-08DE8844A629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76" creationId="{8CB935F8-16C8-5321-4153-070503FCE6C7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77" creationId="{A4F92B97-7C51-9C83-8D40-33CEDFE6CF48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78" creationId="{39512150-7ABF-4DAA-2726-0EDCABBB10AD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79" creationId="{305AE0B4-EF1D-0AC5-FBD7-CC3378EE525B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80" creationId="{5DC107F8-3374-9E72-FC47-54B9677B04A1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81" creationId="{25BB141F-83CE-070B-2F43-72C8CEE98CE7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82" creationId="{4ACD1C73-557E-E5E5-5319-F7BE537F2F67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83" creationId="{C12DCA31-3135-2EB1-0F24-5BECAE384968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84" creationId="{05FFA722-7B9B-2D15-A480-70EB3361769C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85" creationId="{A8CA3E75-E412-97F9-799A-BE663025E622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86" creationId="{09A512EF-22CB-C0EE-E8DA-3C827A11FACA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87" creationId="{C90EB8C1-78A6-8764-FA2D-2D537EDFD57D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88" creationId="{074BCB7D-DD5A-5A84-1D7B-E4D4B4C66FCF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89" creationId="{EE8C3919-B2F3-2DAE-EE33-E57C1335DB13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90" creationId="{8DE8459A-0792-5386-6908-31B508F97DC7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91" creationId="{C6CE6307-95DE-2556-8EC9-EB07B15D714B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92" creationId="{4D09260E-F5A6-CDFA-BFF9-F0B6538EAF97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93" creationId="{3BB6DBE1-4602-7D90-522E-37C3098A65C4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94" creationId="{10EF79DF-B538-09FD-6A69-F27F36C0440E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95" creationId="{FD3BA5A0-3DF2-FE64-D415-0E08B8E4C5A9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96" creationId="{851CC12A-3D1E-E3FC-AFC8-E0927DCC3C9B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97" creationId="{A499056B-C7C9-9DE5-2CB9-6AB1F431A2C3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98" creationId="{E245250F-2360-B6ED-22C6-DB75BA1FE7D4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99" creationId="{8C78E5A5-06BF-4F6E-DBA1-3316B90DBCF7}"/>
          </ac:spMkLst>
        </pc:spChg>
        <pc:spChg chg="add del mod">
          <ac:chgData name="Jakob Frabosilio" userId="a4cd8985-fec4-40e2-9b04-4113e322c883" providerId="ADAL" clId="{2F75D2FD-7886-4285-89B4-27FF3FD3FFDD}" dt="2024-08-30T10:27:19" v="15968" actId="478"/>
          <ac:spMkLst>
            <pc:docMk/>
            <pc:sldMk cId="2846647280" sldId="275"/>
            <ac:spMk id="100" creationId="{BA8572C7-E206-5F99-3F19-DCABDD41B6B0}"/>
          </ac:spMkLst>
        </pc:spChg>
        <pc:spChg chg="add mod">
          <ac:chgData name="Jakob Frabosilio" userId="a4cd8985-fec4-40e2-9b04-4113e322c883" providerId="ADAL" clId="{2F75D2FD-7886-4285-89B4-27FF3FD3FFDD}" dt="2024-08-30T10:10:30.208" v="15676"/>
          <ac:spMkLst>
            <pc:docMk/>
            <pc:sldMk cId="2846647280" sldId="275"/>
            <ac:spMk id="101" creationId="{4753C176-B03A-ED9E-23FD-5DED02C673FF}"/>
          </ac:spMkLst>
        </pc:spChg>
        <pc:spChg chg="add del mod">
          <ac:chgData name="Jakob Frabosilio" userId="a4cd8985-fec4-40e2-9b04-4113e322c883" providerId="ADAL" clId="{2F75D2FD-7886-4285-89B4-27FF3FD3FFDD}" dt="2024-08-30T10:27:19" v="15968" actId="478"/>
          <ac:spMkLst>
            <pc:docMk/>
            <pc:sldMk cId="2846647280" sldId="275"/>
            <ac:spMk id="102" creationId="{3543D94F-3C78-2DAB-EBF0-04D3E5E5ECEB}"/>
          </ac:spMkLst>
        </pc:spChg>
        <pc:spChg chg="add mod">
          <ac:chgData name="Jakob Frabosilio" userId="a4cd8985-fec4-40e2-9b04-4113e322c883" providerId="ADAL" clId="{2F75D2FD-7886-4285-89B4-27FF3FD3FFDD}" dt="2024-08-30T10:27:19.209" v="15969"/>
          <ac:spMkLst>
            <pc:docMk/>
            <pc:sldMk cId="2846647280" sldId="275"/>
            <ac:spMk id="103" creationId="{1EE10A3F-3DB5-13DF-178C-F1AEE65B7EF8}"/>
          </ac:spMkLst>
        </pc:spChg>
        <pc:spChg chg="add mod">
          <ac:chgData name="Jakob Frabosilio" userId="a4cd8985-fec4-40e2-9b04-4113e322c883" providerId="ADAL" clId="{2F75D2FD-7886-4285-89B4-27FF3FD3FFDD}" dt="2024-08-30T10:27:19.209" v="15969"/>
          <ac:spMkLst>
            <pc:docMk/>
            <pc:sldMk cId="2846647280" sldId="275"/>
            <ac:spMk id="104" creationId="{769EC304-CAA6-6F06-3780-B3324C883084}"/>
          </ac:spMkLst>
        </pc:spChg>
        <pc:spChg chg="add mod">
          <ac:chgData name="Jakob Frabosilio" userId="a4cd8985-fec4-40e2-9b04-4113e322c883" providerId="ADAL" clId="{2F75D2FD-7886-4285-89B4-27FF3FD3FFDD}" dt="2024-08-30T10:27:19.209" v="15969"/>
          <ac:spMkLst>
            <pc:docMk/>
            <pc:sldMk cId="2846647280" sldId="275"/>
            <ac:spMk id="105" creationId="{DACB9113-2733-F3C4-9DA1-F6D3C2D31BA6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7:16.228" v="15967"/>
        <pc:sldMkLst>
          <pc:docMk/>
          <pc:sldMk cId="443009997" sldId="276"/>
        </pc:sldMkLst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5" creationId="{D801B125-1BDB-B6E8-DC2F-8D61F4301CD6}"/>
          </ac:spMkLst>
        </pc:spChg>
        <pc:spChg chg="mod">
          <ac:chgData name="Jakob Frabosilio" userId="a4cd8985-fec4-40e2-9b04-4113e322c883" providerId="ADAL" clId="{2F75D2FD-7886-4285-89B4-27FF3FD3FFDD}" dt="2024-08-30T10:04:21.445" v="15556" actId="1035"/>
          <ac:spMkLst>
            <pc:docMk/>
            <pc:sldMk cId="443009997" sldId="276"/>
            <ac:spMk id="25" creationId="{8870DDD7-64BE-30BE-D78F-EDAE147A691B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52" creationId="{63C9738A-B85E-3D36-01EE-2F9B76DF3C45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53" creationId="{469F30B9-4242-22D7-955D-AB706B83FFAA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54" creationId="{1F144745-8DA1-17E9-A492-F5B12C33A294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55" creationId="{5234E9DE-F243-53C0-63A8-47E46A384256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56" creationId="{3A83FACE-8E24-0241-14B4-4BFC79344AE3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57" creationId="{FC54B60A-89F7-75A2-CBF6-9001DE981145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58" creationId="{F926F053-3832-52EA-7C03-9BC8D9A691DA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59" creationId="{768FFB98-91E3-A499-B888-14CBE34523E8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60" creationId="{33775C75-0B68-F982-320F-4D3E26653BC8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61" creationId="{2A559434-5128-233D-0AB0-C1389B6988E1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62" creationId="{E08259C2-3EBD-F9BA-B236-5D52527D87BC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63" creationId="{D07C5206-013E-42C6-BCF7-2B4B3914D125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64" creationId="{0B83B20C-42C9-821B-2DAA-16D8754A67EE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65" creationId="{334BEA92-BF3D-8686-64BD-686C40A72E5F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66" creationId="{FB57C911-1D82-930A-9C78-9FDFFE8D937D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67" creationId="{BC933A3B-D3E7-258C-4BE4-958127964B9C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68" creationId="{DC7779A5-2EBF-6E8B-7160-52482555061D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69" creationId="{952F5C22-B2F4-2C74-FFF6-604DB2F5B858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70" creationId="{06428E46-5269-CB8E-7C4D-495C23781EAD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71" creationId="{8A1CD804-9306-A2BB-2809-F2B6CFB5FA91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72" creationId="{AC70904E-C759-145E-9A87-C9EEC3CA56B0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73" creationId="{C7B96173-E36D-C8DB-BC63-D4FB0F8113A8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74" creationId="{B4EE89DC-DC18-EEE1-35AE-267745C7CE35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75" creationId="{2037B7D3-E494-1B3C-6CBF-AF13C6BFF7B8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76" creationId="{7591FC7A-27E6-071A-9432-3E903D8219F0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77" creationId="{90CC07A0-B70A-731A-F982-E53D850A2C01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78" creationId="{63C3290F-1B17-3362-54C0-231754F52C04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79" creationId="{8A806AE6-46EA-A783-EC9B-A2D86FDC8A1D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80" creationId="{0E18FE6C-F9F5-BB3D-989F-0E9DBA58B835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81" creationId="{BCA50BBC-6D28-B4A6-07D1-0D48C5C18BB4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82" creationId="{999C3AE4-BF55-CF57-4A09-1390FBA4EE82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83" creationId="{5F2A3F41-2A9C-FB45-F5D8-2470879342A1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84" creationId="{EB20D1EE-CD46-5957-344B-6C1D35C9AA9D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85" creationId="{9FBCB4CE-74DB-791E-1331-0E8684BC971C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86" creationId="{C34E917D-46FF-9EF8-E473-E3111EB81B22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87" creationId="{27D2E4BB-1353-8307-D4EE-D5ADA8322FE6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88" creationId="{58EB19F4-CDF8-9988-8E3E-844A1D0E1319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89" creationId="{0D2DF71A-92DE-B32F-D31B-804D2B9FB975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90" creationId="{15443636-C339-440F-09BC-9828248B9F7F}"/>
          </ac:spMkLst>
        </pc:spChg>
        <pc:spChg chg="add del mod">
          <ac:chgData name="Jakob Frabosilio" userId="a4cd8985-fec4-40e2-9b04-4113e322c883" providerId="ADAL" clId="{2F75D2FD-7886-4285-89B4-27FF3FD3FFDD}" dt="2024-08-30T10:27:15.938" v="15966" actId="478"/>
          <ac:spMkLst>
            <pc:docMk/>
            <pc:sldMk cId="443009997" sldId="276"/>
            <ac:spMk id="91" creationId="{B003F5D5-52F3-BDC2-C6BC-7A0B5F476821}"/>
          </ac:spMkLst>
        </pc:spChg>
        <pc:spChg chg="add mod">
          <ac:chgData name="Jakob Frabosilio" userId="a4cd8985-fec4-40e2-9b04-4113e322c883" providerId="ADAL" clId="{2F75D2FD-7886-4285-89B4-27FF3FD3FFDD}" dt="2024-08-30T10:10:30.785" v="15677"/>
          <ac:spMkLst>
            <pc:docMk/>
            <pc:sldMk cId="443009997" sldId="276"/>
            <ac:spMk id="92" creationId="{DEE49655-87C1-B07E-2C40-E0443A7F3578}"/>
          </ac:spMkLst>
        </pc:spChg>
        <pc:spChg chg="add del mod">
          <ac:chgData name="Jakob Frabosilio" userId="a4cd8985-fec4-40e2-9b04-4113e322c883" providerId="ADAL" clId="{2F75D2FD-7886-4285-89B4-27FF3FD3FFDD}" dt="2024-08-30T10:27:15.938" v="15966" actId="478"/>
          <ac:spMkLst>
            <pc:docMk/>
            <pc:sldMk cId="443009997" sldId="276"/>
            <ac:spMk id="93" creationId="{4D5667F8-2BD1-2975-B1FE-04A6CD3CC8C2}"/>
          </ac:spMkLst>
        </pc:spChg>
        <pc:spChg chg="add mod">
          <ac:chgData name="Jakob Frabosilio" userId="a4cd8985-fec4-40e2-9b04-4113e322c883" providerId="ADAL" clId="{2F75D2FD-7886-4285-89B4-27FF3FD3FFDD}" dt="2024-08-30T10:27:16.228" v="15967"/>
          <ac:spMkLst>
            <pc:docMk/>
            <pc:sldMk cId="443009997" sldId="276"/>
            <ac:spMk id="94" creationId="{5725D675-03C6-6F5D-8245-D578B9114F64}"/>
          </ac:spMkLst>
        </pc:spChg>
        <pc:spChg chg="add mod">
          <ac:chgData name="Jakob Frabosilio" userId="a4cd8985-fec4-40e2-9b04-4113e322c883" providerId="ADAL" clId="{2F75D2FD-7886-4285-89B4-27FF3FD3FFDD}" dt="2024-08-30T10:27:16.228" v="15967"/>
          <ac:spMkLst>
            <pc:docMk/>
            <pc:sldMk cId="443009997" sldId="276"/>
            <ac:spMk id="95" creationId="{F2C680A6-09E6-D08A-C02D-CC4CCDD7FB03}"/>
          </ac:spMkLst>
        </pc:spChg>
        <pc:spChg chg="add mod">
          <ac:chgData name="Jakob Frabosilio" userId="a4cd8985-fec4-40e2-9b04-4113e322c883" providerId="ADAL" clId="{2F75D2FD-7886-4285-89B4-27FF3FD3FFDD}" dt="2024-08-30T10:27:16.228" v="15967"/>
          <ac:spMkLst>
            <pc:docMk/>
            <pc:sldMk cId="443009997" sldId="276"/>
            <ac:spMk id="96" creationId="{4AB11F9C-5260-E3B6-A437-5734B93BA17A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7:12.223" v="15965"/>
        <pc:sldMkLst>
          <pc:docMk/>
          <pc:sldMk cId="1945939779" sldId="277"/>
        </pc:sldMkLst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5" creationId="{B5D28E5B-5508-28DB-E6B5-F051723BED02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7" creationId="{9AE45941-7A2E-2D1E-8A71-5D72A3CEE5B1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9" creationId="{1ACF2883-E73C-635F-6503-9CB6C845CF36}"/>
          </ac:spMkLst>
        </pc:spChg>
        <pc:spChg chg="mod">
          <ac:chgData name="Jakob Frabosilio" userId="a4cd8985-fec4-40e2-9b04-4113e322c883" providerId="ADAL" clId="{2F75D2FD-7886-4285-89B4-27FF3FD3FFDD}" dt="2024-08-30T10:04:22.798" v="15557" actId="1035"/>
          <ac:spMkLst>
            <pc:docMk/>
            <pc:sldMk cId="1945939779" sldId="277"/>
            <ac:spMk id="29" creationId="{8C38ECF9-A385-E51B-A4A0-09A0F8984F74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56" creationId="{E6C14DB0-9D7B-8417-F493-3DE88BF7CE56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57" creationId="{E16DC5B6-21E5-A777-F7D9-077724EEA592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58" creationId="{8B03C006-3CB2-0631-5D16-4B763515F986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59" creationId="{C17A9352-1668-B116-F538-08EBE0BA0DD0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60" creationId="{9D2C4959-BC8D-2120-1AD9-ECAAB2BC55B1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61" creationId="{BDFE8E39-BCDA-1BF7-A61E-4FB322872631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62" creationId="{EBAFDCA4-D960-CC9B-C055-2CD2C8CAFE72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63" creationId="{97153396-4403-1615-DC62-4CCF23A15FAA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64" creationId="{549E460C-3292-2E2B-92F6-24A61F5602AC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65" creationId="{4802DB74-F4EC-5A29-D492-B76646EE61B3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66" creationId="{626CE645-C20C-ADE0-F11F-33A225F9E743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67" creationId="{5BCC67B1-469C-3D7E-3977-15AB2E08D2F4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68" creationId="{A31F232F-CC99-6729-F302-F74B277D52F1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69" creationId="{5C530630-4DED-426A-022E-40225648554D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70" creationId="{2265DBCF-F749-1D0E-3ED8-9CA892490ECF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71" creationId="{8B4B2BA1-6421-C29E-4B56-554DD0F3DD2E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72" creationId="{059EF216-0402-801F-5B31-DE9E429366E1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73" creationId="{E88C2AAE-2983-FC99-6461-ABA2468C5EFB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74" creationId="{FD958B69-F398-948A-7B36-4FFCC3B6FAF8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75" creationId="{CA495DB2-A0A6-DE54-EA19-5D764AEC1D90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76" creationId="{D3E417D8-B421-1C3A-AB44-67D0EA432EAA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77" creationId="{47217E0C-4FBB-5ECC-D2CF-C827FD47D5AB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78" creationId="{A0003D08-7D73-63F4-E599-65273982C72E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79" creationId="{5E1F5D6B-1407-69AB-2903-96A3B2106A0E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80" creationId="{7D339387-6285-07BC-73BE-E613ABE4C7E0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81" creationId="{E0D32328-C59A-213B-E36B-E8E77D3C9658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82" creationId="{03B3D7A6-5EC0-A953-9575-BD5250653D37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83" creationId="{3814F460-B2AD-558A-53F6-DE242CF62203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84" creationId="{84CF3CE4-A855-06FE-4098-B5CDA71C37B3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85" creationId="{F664E2E3-015B-E152-7026-A2773EB2A6CE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86" creationId="{A026E555-3765-9016-0E77-D1EE7918E4B7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87" creationId="{58536285-DF5D-524B-8D70-000240CC2761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88" creationId="{C4E03722-DA0D-21E9-A77E-C16D128D4307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89" creationId="{5BBE4D33-80F1-BA95-ED3D-7CBC227BA722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90" creationId="{4B00AD55-4F1C-73BB-3F08-3D81E9E655C9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91" creationId="{49DF77A0-5939-8051-3BE0-ABC58D2D14B4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92" creationId="{D2EFD107-6626-3D00-9F73-24911FBEF2BE}"/>
          </ac:spMkLst>
        </pc:spChg>
        <pc:spChg chg="add del mod">
          <ac:chgData name="Jakob Frabosilio" userId="a4cd8985-fec4-40e2-9b04-4113e322c883" providerId="ADAL" clId="{2F75D2FD-7886-4285-89B4-27FF3FD3FFDD}" dt="2024-08-30T10:27:11.891" v="15964" actId="478"/>
          <ac:spMkLst>
            <pc:docMk/>
            <pc:sldMk cId="1945939779" sldId="277"/>
            <ac:spMk id="93" creationId="{D73EA844-C873-8328-DEDB-F9A289C80923}"/>
          </ac:spMkLst>
        </pc:spChg>
        <pc:spChg chg="add mod">
          <ac:chgData name="Jakob Frabosilio" userId="a4cd8985-fec4-40e2-9b04-4113e322c883" providerId="ADAL" clId="{2F75D2FD-7886-4285-89B4-27FF3FD3FFDD}" dt="2024-08-30T10:10:31.376" v="15678"/>
          <ac:spMkLst>
            <pc:docMk/>
            <pc:sldMk cId="1945939779" sldId="277"/>
            <ac:spMk id="94" creationId="{0E0ADC7B-E532-3BE0-931E-C5C5030012A5}"/>
          </ac:spMkLst>
        </pc:spChg>
        <pc:spChg chg="add del mod">
          <ac:chgData name="Jakob Frabosilio" userId="a4cd8985-fec4-40e2-9b04-4113e322c883" providerId="ADAL" clId="{2F75D2FD-7886-4285-89B4-27FF3FD3FFDD}" dt="2024-08-30T10:27:11.891" v="15964" actId="478"/>
          <ac:spMkLst>
            <pc:docMk/>
            <pc:sldMk cId="1945939779" sldId="277"/>
            <ac:spMk id="95" creationId="{0F498F94-4249-293C-5E36-6D468822EF72}"/>
          </ac:spMkLst>
        </pc:spChg>
        <pc:spChg chg="add mod">
          <ac:chgData name="Jakob Frabosilio" userId="a4cd8985-fec4-40e2-9b04-4113e322c883" providerId="ADAL" clId="{2F75D2FD-7886-4285-89B4-27FF3FD3FFDD}" dt="2024-08-30T10:27:12.223" v="15965"/>
          <ac:spMkLst>
            <pc:docMk/>
            <pc:sldMk cId="1945939779" sldId="277"/>
            <ac:spMk id="96" creationId="{82A129E8-8102-1823-3925-64717C3DA6BA}"/>
          </ac:spMkLst>
        </pc:spChg>
        <pc:spChg chg="add mod">
          <ac:chgData name="Jakob Frabosilio" userId="a4cd8985-fec4-40e2-9b04-4113e322c883" providerId="ADAL" clId="{2F75D2FD-7886-4285-89B4-27FF3FD3FFDD}" dt="2024-08-30T10:27:12.223" v="15965"/>
          <ac:spMkLst>
            <pc:docMk/>
            <pc:sldMk cId="1945939779" sldId="277"/>
            <ac:spMk id="97" creationId="{B0D4555C-2605-D3AC-E066-A356518FFC9B}"/>
          </ac:spMkLst>
        </pc:spChg>
        <pc:spChg chg="add mod">
          <ac:chgData name="Jakob Frabosilio" userId="a4cd8985-fec4-40e2-9b04-4113e322c883" providerId="ADAL" clId="{2F75D2FD-7886-4285-89B4-27FF3FD3FFDD}" dt="2024-08-30T10:27:12.223" v="15965"/>
          <ac:spMkLst>
            <pc:docMk/>
            <pc:sldMk cId="1945939779" sldId="277"/>
            <ac:spMk id="98" creationId="{9313C86D-F1A1-1ABC-DB3D-25CE445B816D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7:07.082" v="15963"/>
        <pc:sldMkLst>
          <pc:docMk/>
          <pc:sldMk cId="3191440582" sldId="278"/>
        </pc:sldMkLst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5" creationId="{5BA44A31-416D-AADC-789E-7F22789F617D}"/>
          </ac:spMkLst>
        </pc:spChg>
        <pc:spChg chg="mod">
          <ac:chgData name="Jakob Frabosilio" userId="a4cd8985-fec4-40e2-9b04-4113e322c883" providerId="ADAL" clId="{2F75D2FD-7886-4285-89B4-27FF3FD3FFDD}" dt="2024-08-30T10:04:24.113" v="15558" actId="1035"/>
          <ac:spMkLst>
            <pc:docMk/>
            <pc:sldMk cId="3191440582" sldId="278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52" creationId="{BF27B864-B160-0424-25DF-E2EC973407F0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53" creationId="{5B51B796-6C1D-A9BD-ADBC-8310A0E43E0E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54" creationId="{5B0175F5-0A43-79A1-73FD-1012B2244382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55" creationId="{8F408084-2712-BA5E-5B49-FCF17F09D9EC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56" creationId="{5DD1A02D-4F53-F82C-0D1A-B9036A119F60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57" creationId="{B88855AC-C9EF-796D-00BF-683C45BC05A2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58" creationId="{C7955F69-EF7B-1FA5-F8EC-9DE9B19D3C6F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59" creationId="{7BFD7EEA-401E-6332-F293-3A1749EC999F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60" creationId="{8C6D80BE-45A1-A57A-AFF0-ADD8D280AE88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61" creationId="{24E8722E-D1DD-8A22-8260-4F7E3519B180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62" creationId="{B2AB9D35-57E0-39BB-FA0F-0BD16F4F5F41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63" creationId="{38BD1996-AF5B-1C89-0EE3-2AE609CCA75C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64" creationId="{CD147E30-FE36-CCBD-7DE1-C9C140D53425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65" creationId="{9E14328F-FC5F-5080-7D66-CE3DD859BDD3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66" creationId="{8903D07A-903A-685C-B6E0-511789B2C240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67" creationId="{760A8A7E-9F0A-E78A-D068-5CBB5105F5F7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68" creationId="{0FAD55D4-ACBF-77B6-1E7A-4CE52FBFC27D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69" creationId="{280B9596-86E9-7BA1-B7E0-92A7E2FF175E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70" creationId="{2A6AC4F7-D7AE-07AD-075D-A91412CEF1FA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71" creationId="{BE8285C2-51A6-A19D-FD76-409A6AFAE78D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72" creationId="{E45D9EF0-2185-3AA6-7857-E010A13B623F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73" creationId="{0C82C15A-1B70-16F0-417F-40004BC0A7DC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74" creationId="{1CB44CDD-EB6B-DCFD-2D68-228E7B68EBAD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75" creationId="{BD1CCFF6-7665-32E6-D049-5A0809AEBF50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76" creationId="{B8742F99-98A0-1821-5FFE-5CFD1890E388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77" creationId="{022F214D-216F-931B-9189-9743F6DB98F2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78" creationId="{0A09B240-998F-2B1D-7936-57C5AC44338C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79" creationId="{5D98F4F2-24EE-6336-F6D5-77FBD29551D9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80" creationId="{011BD7DC-43D9-92B3-871C-78E7A93FF183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81" creationId="{C596EAF4-FE3A-9931-5C59-C17593090542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82" creationId="{9189A1EF-3814-5F74-7F0A-7C4947D7440D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83" creationId="{1F2C9ECF-7DE0-46EE-92F8-61B9A5262B03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84" creationId="{558FF02B-1C87-C1B9-7E42-EBEE134A73C6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85" creationId="{BBDEDDA7-91C8-48E9-176B-6FF57E0CFE2B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86" creationId="{6512C10B-CA65-08F9-3306-AE28121E08A8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87" creationId="{9FEE6CA9-F2B4-69DC-A7E4-AE25BA50574E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88" creationId="{4BCD38D1-6498-6A88-D869-A217CC102CD8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89" creationId="{B050E0DC-A5D1-86C6-9F41-95AF58DEBDE8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90" creationId="{1A074548-AE9D-7E49-2251-F8D0A53FB1BF}"/>
          </ac:spMkLst>
        </pc:spChg>
        <pc:spChg chg="add del mod">
          <ac:chgData name="Jakob Frabosilio" userId="a4cd8985-fec4-40e2-9b04-4113e322c883" providerId="ADAL" clId="{2F75D2FD-7886-4285-89B4-27FF3FD3FFDD}" dt="2024-08-30T10:27:06.794" v="15962" actId="478"/>
          <ac:spMkLst>
            <pc:docMk/>
            <pc:sldMk cId="3191440582" sldId="278"/>
            <ac:spMk id="91" creationId="{8C925B54-5EC7-7B44-0BF9-A64E1E7F40B7}"/>
          </ac:spMkLst>
        </pc:spChg>
        <pc:spChg chg="add mod">
          <ac:chgData name="Jakob Frabosilio" userId="a4cd8985-fec4-40e2-9b04-4113e322c883" providerId="ADAL" clId="{2F75D2FD-7886-4285-89B4-27FF3FD3FFDD}" dt="2024-08-30T10:10:31.998" v="15679"/>
          <ac:spMkLst>
            <pc:docMk/>
            <pc:sldMk cId="3191440582" sldId="278"/>
            <ac:spMk id="92" creationId="{C3F4BE17-8389-9518-13F7-F826BA6E94E0}"/>
          </ac:spMkLst>
        </pc:spChg>
        <pc:spChg chg="add del mod">
          <ac:chgData name="Jakob Frabosilio" userId="a4cd8985-fec4-40e2-9b04-4113e322c883" providerId="ADAL" clId="{2F75D2FD-7886-4285-89B4-27FF3FD3FFDD}" dt="2024-08-30T10:27:06.794" v="15962" actId="478"/>
          <ac:spMkLst>
            <pc:docMk/>
            <pc:sldMk cId="3191440582" sldId="278"/>
            <ac:spMk id="93" creationId="{4CBBEC83-195D-C9CE-314F-C7C3E9C1A97B}"/>
          </ac:spMkLst>
        </pc:spChg>
        <pc:spChg chg="add mod">
          <ac:chgData name="Jakob Frabosilio" userId="a4cd8985-fec4-40e2-9b04-4113e322c883" providerId="ADAL" clId="{2F75D2FD-7886-4285-89B4-27FF3FD3FFDD}" dt="2024-08-30T10:27:07.082" v="15963"/>
          <ac:spMkLst>
            <pc:docMk/>
            <pc:sldMk cId="3191440582" sldId="278"/>
            <ac:spMk id="94" creationId="{980F6AC9-4FDC-5D17-2FBB-E4901974F15E}"/>
          </ac:spMkLst>
        </pc:spChg>
        <pc:spChg chg="add mod">
          <ac:chgData name="Jakob Frabosilio" userId="a4cd8985-fec4-40e2-9b04-4113e322c883" providerId="ADAL" clId="{2F75D2FD-7886-4285-89B4-27FF3FD3FFDD}" dt="2024-08-30T10:27:07.082" v="15963"/>
          <ac:spMkLst>
            <pc:docMk/>
            <pc:sldMk cId="3191440582" sldId="278"/>
            <ac:spMk id="95" creationId="{CF474DAB-4066-3C2F-3169-3B0E70B91478}"/>
          </ac:spMkLst>
        </pc:spChg>
        <pc:spChg chg="add mod">
          <ac:chgData name="Jakob Frabosilio" userId="a4cd8985-fec4-40e2-9b04-4113e322c883" providerId="ADAL" clId="{2F75D2FD-7886-4285-89B4-27FF3FD3FFDD}" dt="2024-08-30T10:27:07.082" v="15963"/>
          <ac:spMkLst>
            <pc:docMk/>
            <pc:sldMk cId="3191440582" sldId="278"/>
            <ac:spMk id="96" creationId="{4ABDF20C-333B-AA4A-31A8-3C3BC40EDCA1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10:32.592" v="15680"/>
        <pc:sldMkLst>
          <pc:docMk/>
          <pc:sldMk cId="3860652832" sldId="280"/>
        </pc:sldMkLst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5" creationId="{E7D0AF4B-9F4B-CC73-4DDE-15F4FA04780F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7" creationId="{516995F7-E72B-453D-D382-9AAB84CEAA2F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11" creationId="{31E07762-93DB-0020-DC17-A4150E49B6BD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12" creationId="{4A1B0EDE-7A17-0DE3-C47C-FC059A4C7C01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13" creationId="{2EB5665F-315C-4D7D-B353-A7FF455DB581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14" creationId="{DD3B776C-9857-25CA-A238-9635AFFF3E81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15" creationId="{FB3B47AB-022E-F271-9E24-6981EDD3D835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16" creationId="{2E98459E-F0CA-021F-DDB1-7ED2A0CD5EB1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17" creationId="{05608B71-E9BC-ED07-A001-73B49783633D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18" creationId="{E948C7C2-9E30-1AFC-899E-3947AC54228D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19" creationId="{D35FCA2A-15D9-DE20-AFB3-BE29F9E1FFD8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20" creationId="{292356E2-53EF-D9AC-C35B-5A4AA7F85058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21" creationId="{C6590AB0-0E1D-ADB4-D0F8-70D434A9358D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22" creationId="{1CA59152-9BAA-EA1F-A1DB-89550D83A6F9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23" creationId="{3DD12AE2-C543-C48D-CB4C-00841C952FB8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24" creationId="{4FAC0A8E-948B-E821-27F2-B250333545D8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25" creationId="{B9812A30-6C3B-D9C7-6097-2A955305D2DD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26" creationId="{6F57669B-3ABB-A49A-07EF-CF72C8D289BE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27" creationId="{EF4A5E39-3C54-37F0-8994-25A2D997A91F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28" creationId="{0FCB7361-F316-9832-3508-D85EDCF314A4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29" creationId="{B211D273-9FC0-34CB-2B2A-1668BB0BEAFD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30" creationId="{979B3F3D-C72F-25CB-0BB7-AFC1E7F696A1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31" creationId="{AEBFD697-8A9B-1CA7-4935-DCD822040F2D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32" creationId="{7A9729FB-F88C-9A1C-B092-D3A08C77973D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33" creationId="{76A2EEBF-4929-F442-4D42-4C5F3F8A923C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34" creationId="{BB935BA4-9426-86ED-87C8-D958D8DF3DE4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35" creationId="{8844461D-7D23-085B-95BC-43EAE4002DC0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36" creationId="{308AF84A-3007-0FE1-64DE-3F6064698BC0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37" creationId="{9C0FB826-87B3-9DE4-DF67-964CC22E1ADB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38" creationId="{A2AC9FB7-39C9-E1DB-BD2A-C21AA3674CDC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39" creationId="{75B95084-16A5-3DDB-8C7B-E47991554D43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40" creationId="{25F5FD84-F175-ECC9-86EA-FFD450585E1D}"/>
          </ac:spMkLst>
        </pc:spChg>
        <pc:spChg chg="del">
          <ac:chgData name="Jakob Frabosilio" userId="a4cd8985-fec4-40e2-9b04-4113e322c883" providerId="ADAL" clId="{2F75D2FD-7886-4285-89B4-27FF3FD3FFDD}" dt="2024-08-30T10:04:32.069" v="15560" actId="478"/>
          <ac:spMkLst>
            <pc:docMk/>
            <pc:sldMk cId="3860652832" sldId="280"/>
            <ac:spMk id="41" creationId="{BF76F206-538E-C6D4-B07B-667CCBD35942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42" creationId="{863F87DD-D8F8-340A-1940-422016421982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43" creationId="{62DEC74C-671A-4EEC-5EBF-B56135CF7E95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44" creationId="{75285212-0189-01B2-AD5B-8DC1D042925C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45" creationId="{D7286D9C-9374-9709-C135-34807025DF39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46" creationId="{3C7F51DD-A46F-E6F5-C807-08C0CF71D525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47" creationId="{DFC02019-BC08-56FB-C64F-CA7BEBB845B8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48" creationId="{29F48936-98BC-3773-59EF-91AB34D5698B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49" creationId="{EAA9E9A0-6450-1072-1FF4-92FBF5DEFBAB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50" creationId="{29D24EF7-E89C-88E5-1E6B-7ED415409915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51" creationId="{E024B9C2-30B0-7DD5-9BC9-1ECA98919C79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52" creationId="{FCF4BAF3-4606-CD11-CEA6-B58C7866800F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53" creationId="{C37A9627-453C-CF01-094D-D25E324B7E30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54" creationId="{50DB84DC-155A-3209-8428-0083B78327B4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55" creationId="{63E15367-1D85-0EE7-72D3-32FF8B94C2FE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56" creationId="{576C1106-1D1A-AF6D-4A09-578B9EE40B14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57" creationId="{7F7D759B-E999-599A-6511-C362A93023D7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58" creationId="{8D1302E2-D85D-85BE-373A-F42223266BC1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59" creationId="{4A2D3DB4-73FB-19F0-3693-1ADFE0180F71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60" creationId="{DDD50B87-E114-56F9-E566-A0E6344F4BFB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61" creationId="{602A7ADA-00D9-133A-51E7-4CB438339C5A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62" creationId="{FB927BA8-045E-5159-874A-B03800E3C2C4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63" creationId="{4159FCB0-44E0-7EA4-FFA0-542727E4EE11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64" creationId="{73E37247-6583-7C66-5F59-46119E0594C7}"/>
          </ac:spMkLst>
        </pc:spChg>
        <pc:spChg chg="del">
          <ac:chgData name="Jakob Frabosilio" userId="a4cd8985-fec4-40e2-9b04-4113e322c883" providerId="ADAL" clId="{2F75D2FD-7886-4285-89B4-27FF3FD3FFDD}" dt="2024-08-30T10:04:31.190" v="15559" actId="478"/>
          <ac:spMkLst>
            <pc:docMk/>
            <pc:sldMk cId="3860652832" sldId="280"/>
            <ac:spMk id="65" creationId="{45763E3F-150A-F399-C031-B57F434ED6D8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66" creationId="{FE0BEB9B-01D8-B0C0-943E-FD4298BA4BB2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67" creationId="{DB447609-A144-1A7F-EBFB-D7EECCB431B2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68" creationId="{058E31D9-609C-754C-2928-7EF21D1197ED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69" creationId="{CF7BA998-0E8D-0383-6E9B-7D921F646E1B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70" creationId="{50725E48-720F-8406-A36D-F2E27D8C46DB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71" creationId="{9DED1900-7362-1F17-47B7-C686992EEF5E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72" creationId="{2437F94E-BA9F-4F3C-C95D-D6AAF6B84B4E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73" creationId="{D40FDD11-5784-D7FC-7763-3A71659BADC0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74" creationId="{2718F7C0-FCC1-26AC-DC9E-02B1516C0452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75" creationId="{AF6FB2AC-0776-5484-D8D6-7FFD62DC2D27}"/>
          </ac:spMkLst>
        </pc:spChg>
        <pc:spChg chg="add mod">
          <ac:chgData name="Jakob Frabosilio" userId="a4cd8985-fec4-40e2-9b04-4113e322c883" providerId="ADAL" clId="{2F75D2FD-7886-4285-89B4-27FF3FD3FFDD}" dt="2024-08-30T10:10:32.592" v="15680"/>
          <ac:spMkLst>
            <pc:docMk/>
            <pc:sldMk cId="3860652832" sldId="280"/>
            <ac:spMk id="76" creationId="{A421B153-7168-21D7-2DA6-6D83E6739FDB}"/>
          </ac:spMkLst>
        </pc:spChg>
      </pc:sldChg>
      <pc:sldChg chg="addSp modSp">
        <pc:chgData name="Jakob Frabosilio" userId="a4cd8985-fec4-40e2-9b04-4113e322c883" providerId="ADAL" clId="{2F75D2FD-7886-4285-89B4-27FF3FD3FFDD}" dt="2024-08-30T10:11:43.258" v="15730"/>
        <pc:sldMkLst>
          <pc:docMk/>
          <pc:sldMk cId="2838475275" sldId="284"/>
        </pc:sldMkLst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18" creationId="{3E61D9FA-E0FA-FB0D-5A41-E9822CDC7553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19" creationId="{47EC926A-C0F9-AC65-655B-B2C96717F831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20" creationId="{E32ED249-BD4C-855E-D3C2-640CA511ADCE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21" creationId="{B2638CF2-C35C-B005-6D7C-B5C2F53E936E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22" creationId="{AE11387A-C6D0-C115-7DF6-2B94202A0482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23" creationId="{E9EA1799-3BC3-111A-ECF6-56DF7438B692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24" creationId="{39B3038D-9294-3C18-C59C-EC132DB3C0AD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25" creationId="{89FF4261-F73F-07B1-648B-C62F102F1601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26" creationId="{396CE26F-E891-81C5-7D5F-6C1D7C9009D3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27" creationId="{08424937-5BDD-32CA-CF5B-B7D341EED001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28" creationId="{DA13ECB9-79F7-8D3E-75E7-D091D7EE7571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29" creationId="{7C60D0B5-86D2-D3F9-1D93-205F839C84A6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30" creationId="{5C778C57-D757-7691-89AC-EAB5F5DF4D5F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31" creationId="{C14DA6FE-1F79-EDA7-328D-E5A10F22846A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32" creationId="{9C683877-4D71-2614-D9E0-10A9228D97D4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33" creationId="{4A8C93AC-4EE7-5FF3-1F10-10E9EAACF785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34" creationId="{10039FC2-1FD7-C6BD-5DEC-4A2B62A90BF7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35" creationId="{31D21813-B0B9-4DE1-E995-C6FA23535DD9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36" creationId="{5069A480-1A9E-E166-4E86-B9EF5EED8C21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37" creationId="{74129EDA-D97B-184A-FF57-F442CF2255E6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38" creationId="{90314A1D-CEA5-F450-0947-224805E8ADF2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39" creationId="{8683F49C-DC26-D968-EF2D-8C1BF891958A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40" creationId="{0D1265D7-2725-2CB0-B60C-9E5E8AF5DD0B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41" creationId="{27B0F93B-48F5-2EF0-37A3-2250D6753716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42" creationId="{4399BA98-285A-3955-9A60-E4BA147E8A73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43" creationId="{A98615BA-C92E-2632-7F9D-D568CCDDA0C9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44" creationId="{5BA47CC2-731F-1998-84DA-E23BC0CABCE8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45" creationId="{F0E2941D-5C89-5457-E306-EE997E900715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46" creationId="{09E9633F-6CB8-E7E0-C6B8-FD35D0561DC9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47" creationId="{126B23DD-9F0B-BC3D-5E33-0BAB84A39C49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48" creationId="{AFA793E1-F07D-F84B-22B7-9409ECDD3FFB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49" creationId="{DAF22BD6-786B-AC52-A1BD-A2332B8A9313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50" creationId="{317AD2E5-A27C-6044-4E1C-F1EC1BD758F3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51" creationId="{642BF2A3-10C3-5DE2-CFCA-0F4CE8244041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52" creationId="{905AFA8D-65FF-83E9-1867-84A60FF83785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53" creationId="{010A4411-314E-06E7-8490-EBEBF0E0A925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54" creationId="{459D9C93-5CA6-C74F-85C2-79EA760A5050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55" creationId="{D4C605BA-1928-04FB-2F2F-90CA991A2B7D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56" creationId="{1E3B8B79-E555-7518-9901-1279F3EE3EA2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57" creationId="{BD71657B-DC83-F0CE-795C-FD04762F191B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58" creationId="{D5D191DC-816B-8448-6506-922EEC56E3FF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59" creationId="{EEC473DF-F71C-C246-D821-133FBC506747}"/>
          </ac:spMkLst>
        </pc:spChg>
        <pc:spChg chg="add mod">
          <ac:chgData name="Jakob Frabosilio" userId="a4cd8985-fec4-40e2-9b04-4113e322c883" providerId="ADAL" clId="{2F75D2FD-7886-4285-89B4-27FF3FD3FFDD}" dt="2024-08-30T10:11:43.258" v="15730"/>
          <ac:spMkLst>
            <pc:docMk/>
            <pc:sldMk cId="2838475275" sldId="284"/>
            <ac:spMk id="60" creationId="{C63FA5AE-C5AD-8D9B-A9BB-C797F05CEACB}"/>
          </ac:spMkLst>
        </pc:spChg>
      </pc:sldChg>
      <pc:sldChg chg="del">
        <pc:chgData name="Jakob Frabosilio" userId="a4cd8985-fec4-40e2-9b04-4113e322c883" providerId="ADAL" clId="{2F75D2FD-7886-4285-89B4-27FF3FD3FFDD}" dt="2024-08-30T08:40:30.378" v="9681" actId="47"/>
        <pc:sldMkLst>
          <pc:docMk/>
          <pc:sldMk cId="1548841503" sldId="286"/>
        </pc:sldMkLst>
      </pc:sldChg>
      <pc:sldChg chg="addSp delSp modSp mod">
        <pc:chgData name="Jakob Frabosilio" userId="a4cd8985-fec4-40e2-9b04-4113e322c883" providerId="ADAL" clId="{2F75D2FD-7886-4285-89B4-27FF3FD3FFDD}" dt="2024-08-30T10:26:50.856" v="15961"/>
        <pc:sldMkLst>
          <pc:docMk/>
          <pc:sldMk cId="3907215465" sldId="288"/>
        </pc:sldMkLst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5" creationId="{5698383E-E527-7107-0AC3-DE40A988DB58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6" creationId="{0961B93C-6CED-EC45-9B26-A4A0AA6623DA}"/>
          </ac:spMkLst>
        </pc:spChg>
        <pc:spChg chg="mod">
          <ac:chgData name="Jakob Frabosilio" userId="a4cd8985-fec4-40e2-9b04-4113e322c883" providerId="ADAL" clId="{2F75D2FD-7886-4285-89B4-27FF3FD3FFDD}" dt="2024-08-30T10:04:37.686" v="15561" actId="1035"/>
          <ac:spMkLst>
            <pc:docMk/>
            <pc:sldMk cId="3907215465" sldId="288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27" creationId="{61361C12-D6D2-FE9E-07DE-6FA7AA98F6F3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28" creationId="{C411BFEB-960D-E98F-832D-E8F2D9A7F83E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29" creationId="{CEA51587-68AD-61E2-10CE-9DB7B60D739A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30" creationId="{1DDB6EDE-B4B3-E251-757E-27CB9B887D50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31" creationId="{3C63E15D-E38B-1B07-2AFF-E722171F0282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32" creationId="{B68B937C-9F47-352D-8943-F7ECDA8036B4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33" creationId="{F589C289-24AA-B3E9-B2D0-AF994DDED136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34" creationId="{9A01F8B0-0929-128D-7815-9BDB528A7A9D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35" creationId="{2238A9FD-9DF7-D178-1290-6206FAF26B0C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36" creationId="{D4225F94-1CF5-8401-6930-7BACC733E261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37" creationId="{EC527982-1E53-F78A-63D1-2A5B698C2974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38" creationId="{B57DDFC5-BBD3-A394-34B3-81CAF3E13A96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39" creationId="{C9B7A98F-334A-E3F5-7864-E66E21216B4B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40" creationId="{2174D577-8FC6-D840-0587-D5F67FF29D7B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41" creationId="{7037CEF6-5B93-ABB4-2090-4E75B3F5B728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42" creationId="{BA244E24-17A4-33F9-ACA3-0ACDAB347F80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43" creationId="{6C30CCC9-AAF9-5758-EDB1-32D9BEFB3881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44" creationId="{AEE6583D-90D1-FF02-BF74-817C101B3495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45" creationId="{F1DDBC4B-FAC6-5BFA-1698-B673644B3F17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46" creationId="{0DD1F575-F085-FBD7-43F5-92E2BB9499AA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47" creationId="{779D91A4-94E0-222F-774C-7622ACDD8F41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48" creationId="{5C33C0B8-013E-D513-783B-13EA93066D9A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49" creationId="{76CAE8BE-549F-65D7-2528-8EF92D4309CC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50" creationId="{59FAA53E-72F4-89F7-ADA2-493DB17C9756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51" creationId="{134612A7-DE24-0C22-3F47-0AD591661880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52" creationId="{775FED3D-C829-0A14-DB11-66C8FADDD479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53" creationId="{79605647-6612-60DB-18A8-5F3CE14AE260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54" creationId="{AE682B14-37FF-3004-2217-40CA93BD621A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55" creationId="{3E18CB60-D1CD-918D-DDFC-838C930B0811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56" creationId="{F14BCFCA-3853-24D2-56DE-6CDC9FDFFC67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57" creationId="{F4725369-12BA-82C5-2027-0EBCC2414265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58" creationId="{92B1CC01-2315-00EC-FF53-98052C6F05FD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59" creationId="{F2F138B7-3671-253A-D77E-53CF4345C4D8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60" creationId="{E633F700-56A5-74B8-FB3E-4D4B44FBB65B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61" creationId="{40AA3398-773A-9C23-6F96-E284E5FB5EC5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62" creationId="{A43E7147-51E8-CE4A-764D-B3A67D287564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63" creationId="{02A6EBFC-2B18-6A9E-604E-19E909159EC0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192" creationId="{8C3A8E72-2EC1-C640-B559-F6A02B4D611F}"/>
          </ac:spMkLst>
        </pc:spChg>
        <pc:spChg chg="add del mod">
          <ac:chgData name="Jakob Frabosilio" userId="a4cd8985-fec4-40e2-9b04-4113e322c883" providerId="ADAL" clId="{2F75D2FD-7886-4285-89B4-27FF3FD3FFDD}" dt="2024-08-30T10:26:50.569" v="15960" actId="478"/>
          <ac:spMkLst>
            <pc:docMk/>
            <pc:sldMk cId="3907215465" sldId="288"/>
            <ac:spMk id="193" creationId="{F8144D35-A81A-2DA3-3986-8B8DA9BE02F0}"/>
          </ac:spMkLst>
        </pc:spChg>
        <pc:spChg chg="add mod">
          <ac:chgData name="Jakob Frabosilio" userId="a4cd8985-fec4-40e2-9b04-4113e322c883" providerId="ADAL" clId="{2F75D2FD-7886-4285-89B4-27FF3FD3FFDD}" dt="2024-08-30T10:10:35.222" v="15681"/>
          <ac:spMkLst>
            <pc:docMk/>
            <pc:sldMk cId="3907215465" sldId="288"/>
            <ac:spMk id="194" creationId="{565AA171-3331-B9A4-D54D-0BC935601422}"/>
          </ac:spMkLst>
        </pc:spChg>
        <pc:spChg chg="add del mod">
          <ac:chgData name="Jakob Frabosilio" userId="a4cd8985-fec4-40e2-9b04-4113e322c883" providerId="ADAL" clId="{2F75D2FD-7886-4285-89B4-27FF3FD3FFDD}" dt="2024-08-30T10:26:50.569" v="15960" actId="478"/>
          <ac:spMkLst>
            <pc:docMk/>
            <pc:sldMk cId="3907215465" sldId="288"/>
            <ac:spMk id="195" creationId="{F9ED650B-0E62-9DCE-C026-D15EB202C452}"/>
          </ac:spMkLst>
        </pc:spChg>
        <pc:spChg chg="add mod">
          <ac:chgData name="Jakob Frabosilio" userId="a4cd8985-fec4-40e2-9b04-4113e322c883" providerId="ADAL" clId="{2F75D2FD-7886-4285-89B4-27FF3FD3FFDD}" dt="2024-08-30T10:26:50.856" v="15961"/>
          <ac:spMkLst>
            <pc:docMk/>
            <pc:sldMk cId="3907215465" sldId="288"/>
            <ac:spMk id="196" creationId="{8E4FD12F-C3F8-ABC0-38D4-C6D966285CB3}"/>
          </ac:spMkLst>
        </pc:spChg>
        <pc:spChg chg="add mod">
          <ac:chgData name="Jakob Frabosilio" userId="a4cd8985-fec4-40e2-9b04-4113e322c883" providerId="ADAL" clId="{2F75D2FD-7886-4285-89B4-27FF3FD3FFDD}" dt="2024-08-30T10:26:50.856" v="15961"/>
          <ac:spMkLst>
            <pc:docMk/>
            <pc:sldMk cId="3907215465" sldId="288"/>
            <ac:spMk id="197" creationId="{5286E1F4-4CB8-727F-45DC-FE249C5C33D7}"/>
          </ac:spMkLst>
        </pc:spChg>
        <pc:spChg chg="add mod">
          <ac:chgData name="Jakob Frabosilio" userId="a4cd8985-fec4-40e2-9b04-4113e322c883" providerId="ADAL" clId="{2F75D2FD-7886-4285-89B4-27FF3FD3FFDD}" dt="2024-08-30T10:26:50.856" v="15961"/>
          <ac:spMkLst>
            <pc:docMk/>
            <pc:sldMk cId="3907215465" sldId="288"/>
            <ac:spMk id="198" creationId="{8DE611D2-A9BA-6A7F-310C-5098FAC569CD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6:47.942" v="15959"/>
        <pc:sldMkLst>
          <pc:docMk/>
          <pc:sldMk cId="4244374418" sldId="289"/>
        </pc:sldMkLst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5" creationId="{11294737-5D08-991B-8D31-349DA44BC44B}"/>
          </ac:spMkLst>
        </pc:spChg>
        <pc:spChg chg="mod">
          <ac:chgData name="Jakob Frabosilio" userId="a4cd8985-fec4-40e2-9b04-4113e322c883" providerId="ADAL" clId="{2F75D2FD-7886-4285-89B4-27FF3FD3FFDD}" dt="2024-08-30T10:04:39.411" v="15562" actId="1035"/>
          <ac:spMkLst>
            <pc:docMk/>
            <pc:sldMk cId="4244374418" sldId="289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52" creationId="{637EAC8A-121A-EAB3-9CA3-87753F71E777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53" creationId="{B47A8C40-57FE-9C1C-8680-4C2A7D50D2A6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54" creationId="{ED857208-01AB-F222-6A28-363B88335665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55" creationId="{932A2837-D435-FFFB-5C9F-C63268F090BA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56" creationId="{7AAE2812-2652-A8F9-5CB1-C3846975A8F5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57" creationId="{AC6A187B-964E-E78B-100E-4F2985A259B1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58" creationId="{87C8F567-6809-7260-A2CC-E11E12EA8801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59" creationId="{729421AB-7065-D2A6-81F6-BF7EAD71077A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60" creationId="{2D287956-196A-BDF9-9564-6E8EDBF3B132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61" creationId="{674B6E88-250A-8154-B970-29F0C202E8BA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62" creationId="{1055961C-4236-C755-1C59-70F0412D2CB1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63" creationId="{F17EF438-B423-C4BC-F59F-A968568E9AE8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64" creationId="{AFAE5C8F-1419-E420-62A1-F5F63C412BD0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65" creationId="{ABF221BD-1189-8869-6691-0242B968A2C3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66" creationId="{838477ED-7E2B-BBBE-FADC-38B381BC0A71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67" creationId="{759DB61E-3BAA-4F8A-CC27-1A9F7B74FE07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68" creationId="{6FC7FAA3-C615-214B-C416-30E462248D49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69" creationId="{DFF2CEF4-FFB9-8430-39B3-73F9651B8F8F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70" creationId="{CA6AB9B4-253D-261D-437C-EA04796AC0FA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71" creationId="{D86B779A-0BF5-44ED-938D-D6C6AAABD074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72" creationId="{059B5D4A-CC12-FF81-0875-F0DF2D4E538C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73" creationId="{F2A24BA0-84A8-3D46-9E57-956BDCDCA3B3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74" creationId="{9D683F4E-9EB9-2070-8920-8CE07B09F967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75" creationId="{4E210D86-1E66-E3B9-C391-ED7C6ADEE182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76" creationId="{ED95A221-06C0-1AD3-4135-722ACADB0AC1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77" creationId="{A14ACCE1-EB5D-997B-8C73-190F82C8395C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78" creationId="{1CC23CFB-4CBB-8AD5-70F7-CC5122DD5463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79" creationId="{56051700-D2FF-5562-BB1C-5F9D581B9D3E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80" creationId="{A0B839C6-0AC0-1B2C-369C-85359B88D786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81" creationId="{97A40806-745A-C326-774D-097638568F14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82" creationId="{A3B7BFF7-1599-1C24-5F24-4F900432499E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83" creationId="{65477748-5105-6D62-7ABB-AEF1DA3DFC43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84" creationId="{837D591D-FD04-61F4-1670-A2CF2BB3C875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85" creationId="{1A951901-B606-B8E3-4820-8A7DB4E64EC7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86" creationId="{28C59905-B2E1-0EAC-D71C-CF1F585F5718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87" creationId="{4FE60BEF-DDA2-ED86-6277-D7DA0B8E341B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88" creationId="{F15F8222-70DA-B1B9-0094-0F68412DDD4D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89" creationId="{C11ECB4D-4CA7-92B6-1243-5DB3EC600A64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90" creationId="{A00ED418-35A9-088C-FAC5-3B7ACD14B376}"/>
          </ac:spMkLst>
        </pc:spChg>
        <pc:spChg chg="add del mod">
          <ac:chgData name="Jakob Frabosilio" userId="a4cd8985-fec4-40e2-9b04-4113e322c883" providerId="ADAL" clId="{2F75D2FD-7886-4285-89B4-27FF3FD3FFDD}" dt="2024-08-30T10:26:47.560" v="15958" actId="478"/>
          <ac:spMkLst>
            <pc:docMk/>
            <pc:sldMk cId="4244374418" sldId="289"/>
            <ac:spMk id="91" creationId="{FE7B554C-14BB-8276-ACC9-D40296F71FAF}"/>
          </ac:spMkLst>
        </pc:spChg>
        <pc:spChg chg="add mod">
          <ac:chgData name="Jakob Frabosilio" userId="a4cd8985-fec4-40e2-9b04-4113e322c883" providerId="ADAL" clId="{2F75D2FD-7886-4285-89B4-27FF3FD3FFDD}" dt="2024-08-30T10:10:35.782" v="15682"/>
          <ac:spMkLst>
            <pc:docMk/>
            <pc:sldMk cId="4244374418" sldId="289"/>
            <ac:spMk id="92" creationId="{13FED4EA-7595-5E36-403C-1102F2281828}"/>
          </ac:spMkLst>
        </pc:spChg>
        <pc:spChg chg="add del mod">
          <ac:chgData name="Jakob Frabosilio" userId="a4cd8985-fec4-40e2-9b04-4113e322c883" providerId="ADAL" clId="{2F75D2FD-7886-4285-89B4-27FF3FD3FFDD}" dt="2024-08-30T10:26:47.560" v="15958" actId="478"/>
          <ac:spMkLst>
            <pc:docMk/>
            <pc:sldMk cId="4244374418" sldId="289"/>
            <ac:spMk id="93" creationId="{9EE771DF-470B-9566-529D-FC8BD48B103A}"/>
          </ac:spMkLst>
        </pc:spChg>
        <pc:spChg chg="add mod">
          <ac:chgData name="Jakob Frabosilio" userId="a4cd8985-fec4-40e2-9b04-4113e322c883" providerId="ADAL" clId="{2F75D2FD-7886-4285-89B4-27FF3FD3FFDD}" dt="2024-08-30T10:26:47.942" v="15959"/>
          <ac:spMkLst>
            <pc:docMk/>
            <pc:sldMk cId="4244374418" sldId="289"/>
            <ac:spMk id="94" creationId="{AC5B56AA-ECB3-773F-270B-FF5886EC4DE1}"/>
          </ac:spMkLst>
        </pc:spChg>
        <pc:spChg chg="add mod">
          <ac:chgData name="Jakob Frabosilio" userId="a4cd8985-fec4-40e2-9b04-4113e322c883" providerId="ADAL" clId="{2F75D2FD-7886-4285-89B4-27FF3FD3FFDD}" dt="2024-08-30T10:26:47.942" v="15959"/>
          <ac:spMkLst>
            <pc:docMk/>
            <pc:sldMk cId="4244374418" sldId="289"/>
            <ac:spMk id="95" creationId="{212ABA8D-33DB-1C78-C612-E7C9CC7D3F13}"/>
          </ac:spMkLst>
        </pc:spChg>
        <pc:spChg chg="add mod">
          <ac:chgData name="Jakob Frabosilio" userId="a4cd8985-fec4-40e2-9b04-4113e322c883" providerId="ADAL" clId="{2F75D2FD-7886-4285-89B4-27FF3FD3FFDD}" dt="2024-08-30T10:26:47.942" v="15959"/>
          <ac:spMkLst>
            <pc:docMk/>
            <pc:sldMk cId="4244374418" sldId="289"/>
            <ac:spMk id="96" creationId="{17448E7A-AFAA-9177-4A33-6F05C30824C4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6:44.982" v="15957"/>
        <pc:sldMkLst>
          <pc:docMk/>
          <pc:sldMk cId="2953379062" sldId="290"/>
        </pc:sldMkLst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5" creationId="{53DAB2BB-F531-749E-357E-609A7FDC013A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6" creationId="{F9CD5B02-142F-E7BD-F48F-286691C25F52}"/>
          </ac:spMkLst>
        </pc:spChg>
        <pc:spChg chg="mod">
          <ac:chgData name="Jakob Frabosilio" userId="a4cd8985-fec4-40e2-9b04-4113e322c883" providerId="ADAL" clId="{2F75D2FD-7886-4285-89B4-27FF3FD3FFDD}" dt="2024-08-30T10:04:40.620" v="15563" actId="1035"/>
          <ac:spMkLst>
            <pc:docMk/>
            <pc:sldMk cId="2953379062" sldId="290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27" creationId="{19D7639B-E42F-355B-87B0-052C59DF457D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54" creationId="{65ABB1C8-5075-C3F1-3B02-21DD64D3F7C9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55" creationId="{BD03D967-D9E1-4E26-1C4F-FAB95C8B2DEF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56" creationId="{72B766F5-29E7-DF9D-EA5D-D4102CD7F34E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57" creationId="{83A070C4-5E0A-A7F1-96D9-A741B125B4DF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58" creationId="{9585E6C5-C526-21E4-6C3C-44E4CB7BCFFD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59" creationId="{7C231300-D3A1-9801-A8A9-D4A89BB535C9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60" creationId="{B3EFEF23-2B02-9A95-9BE8-583CD88C8F35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61" creationId="{633E8119-6724-C18F-A826-8F7497833746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62" creationId="{18A91B48-A598-5B8B-C02F-0DA934D7083D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63" creationId="{619EF791-329A-F2CF-93EE-E45D7A5D7F80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64" creationId="{A02E4457-B748-000F-A605-7D217CEFB374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65" creationId="{CDDF818F-EDFE-1B08-9384-51A83D10EF79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66" creationId="{83C99E6F-73D7-15C9-8253-24E4187BE836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67" creationId="{DB330034-2A0A-9044-AE2B-FB4CFDE402C0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68" creationId="{DFAB80A9-C76D-1211-8EBB-B8EFCC458A2C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69" creationId="{BE31DC53-95D7-A614-BB25-B924CAC2F6F7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70" creationId="{5006047F-E5F0-82C8-1AA3-D18225017BE4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71" creationId="{74E2B398-8848-F16B-C285-94C7331515DC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72" creationId="{E9EACAB9-CB18-64D4-85FC-815D5DACB62D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73" creationId="{29106BDE-7216-3D8F-2DBC-78FD49682B94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74" creationId="{F7D3CF60-1C59-BF18-51C2-20091A14B76C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75" creationId="{02120E5B-8855-8A06-9B5E-43879B33B271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76" creationId="{0ABE7594-CD4E-3040-B9DB-04EF7C51DCF2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77" creationId="{5D214957-AB19-721F-AB7F-504A558A640E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78" creationId="{AA2F56BB-DCF7-7A56-B654-515363BAE02A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79" creationId="{70F6F25F-58A1-5571-D882-F650FB121211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80" creationId="{06F0579A-5FAE-F415-FD35-D3B1FB29A66C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81" creationId="{639F24D9-1A3D-1C0C-97F9-82A70F62C76E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82" creationId="{C40B21AF-96D1-C95C-4333-2D99D048A5BE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83" creationId="{9C505005-CB82-15BB-3054-CE3EAC94EE47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84" creationId="{47E1F39B-69C2-F341-9748-ABED914C6DC9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85" creationId="{5125FE3C-013D-DA6D-0F4F-A0690C99AB2A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86" creationId="{5B573F95-E434-FEBC-E056-D7F0DB9019C6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87" creationId="{91568491-D32B-8E5A-18AF-6DC789034CD6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88" creationId="{398BC7DD-0424-122A-A89F-6FAE8E60FA47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89" creationId="{6B287423-A91C-FC01-23F4-81EFDA5B6F83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90" creationId="{DD65BB8D-F51E-CA9A-B74C-FDAC93177D1F}"/>
          </ac:spMkLst>
        </pc:spChg>
        <pc:spChg chg="add del mod">
          <ac:chgData name="Jakob Frabosilio" userId="a4cd8985-fec4-40e2-9b04-4113e322c883" providerId="ADAL" clId="{2F75D2FD-7886-4285-89B4-27FF3FD3FFDD}" dt="2024-08-30T10:26:44.598" v="15956" actId="478"/>
          <ac:spMkLst>
            <pc:docMk/>
            <pc:sldMk cId="2953379062" sldId="290"/>
            <ac:spMk id="91" creationId="{69B4B41F-4006-050E-221F-E55857E5F862}"/>
          </ac:spMkLst>
        </pc:spChg>
        <pc:spChg chg="add mod">
          <ac:chgData name="Jakob Frabosilio" userId="a4cd8985-fec4-40e2-9b04-4113e322c883" providerId="ADAL" clId="{2F75D2FD-7886-4285-89B4-27FF3FD3FFDD}" dt="2024-08-30T10:10:36.374" v="15683"/>
          <ac:spMkLst>
            <pc:docMk/>
            <pc:sldMk cId="2953379062" sldId="290"/>
            <ac:spMk id="92" creationId="{86C0AC00-259E-D5BB-64E8-207C15063E26}"/>
          </ac:spMkLst>
        </pc:spChg>
        <pc:spChg chg="add del mod">
          <ac:chgData name="Jakob Frabosilio" userId="a4cd8985-fec4-40e2-9b04-4113e322c883" providerId="ADAL" clId="{2F75D2FD-7886-4285-89B4-27FF3FD3FFDD}" dt="2024-08-30T10:26:44.598" v="15956" actId="478"/>
          <ac:spMkLst>
            <pc:docMk/>
            <pc:sldMk cId="2953379062" sldId="290"/>
            <ac:spMk id="93" creationId="{2DD10499-630B-5867-D245-FACB339B1D24}"/>
          </ac:spMkLst>
        </pc:spChg>
        <pc:spChg chg="add mod">
          <ac:chgData name="Jakob Frabosilio" userId="a4cd8985-fec4-40e2-9b04-4113e322c883" providerId="ADAL" clId="{2F75D2FD-7886-4285-89B4-27FF3FD3FFDD}" dt="2024-08-30T10:26:44.982" v="15957"/>
          <ac:spMkLst>
            <pc:docMk/>
            <pc:sldMk cId="2953379062" sldId="290"/>
            <ac:spMk id="94" creationId="{997C6EE1-B667-2095-3D0B-2EC3DE3C4DFF}"/>
          </ac:spMkLst>
        </pc:spChg>
        <pc:spChg chg="add mod">
          <ac:chgData name="Jakob Frabosilio" userId="a4cd8985-fec4-40e2-9b04-4113e322c883" providerId="ADAL" clId="{2F75D2FD-7886-4285-89B4-27FF3FD3FFDD}" dt="2024-08-30T10:26:44.982" v="15957"/>
          <ac:spMkLst>
            <pc:docMk/>
            <pc:sldMk cId="2953379062" sldId="290"/>
            <ac:spMk id="95" creationId="{440CD6C3-0779-D8EE-EC6A-96B39F00C225}"/>
          </ac:spMkLst>
        </pc:spChg>
        <pc:spChg chg="add mod">
          <ac:chgData name="Jakob Frabosilio" userId="a4cd8985-fec4-40e2-9b04-4113e322c883" providerId="ADAL" clId="{2F75D2FD-7886-4285-89B4-27FF3FD3FFDD}" dt="2024-08-30T10:26:44.982" v="15957"/>
          <ac:spMkLst>
            <pc:docMk/>
            <pc:sldMk cId="2953379062" sldId="290"/>
            <ac:spMk id="96" creationId="{0888A751-0392-7BB7-3070-9C3049B10CDF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6:41.560" v="15955"/>
        <pc:sldMkLst>
          <pc:docMk/>
          <pc:sldMk cId="3174130470" sldId="291"/>
        </pc:sldMkLst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5" creationId="{31EA140E-0B00-75F7-E81F-22396F86CDF6}"/>
          </ac:spMkLst>
        </pc:spChg>
        <pc:spChg chg="mod">
          <ac:chgData name="Jakob Frabosilio" userId="a4cd8985-fec4-40e2-9b04-4113e322c883" providerId="ADAL" clId="{2F75D2FD-7886-4285-89B4-27FF3FD3FFDD}" dt="2024-08-30T10:04:42.797" v="15564" actId="1035"/>
          <ac:spMkLst>
            <pc:docMk/>
            <pc:sldMk cId="3174130470" sldId="291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28" creationId="{B14CBEDC-B76A-8497-3535-80B6B2149569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53" creationId="{060957F5-5106-9CBA-7C70-55590C76A874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54" creationId="{436D6133-EFCF-03F2-7D2F-89A4E0E1B996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55" creationId="{3F04A3BC-9A26-11DA-72C6-4F9F5DFB25C3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56" creationId="{4DF83C2F-DA9A-584D-4B69-3821C3A17C11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57" creationId="{2F8F4F08-2B3D-BCBD-DE79-600B76D8503E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58" creationId="{1C88D7DE-9889-3D97-302D-47028B830AF5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59" creationId="{92C7CC38-1E49-B278-4181-3378FCB92CFD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60" creationId="{F4CA13F9-2DFA-264B-4BBC-D45D56472E75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61" creationId="{8DDBF2A2-727D-5034-019F-0D0F10E1C4A4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62" creationId="{5E8B0593-298F-491E-1378-AB10E1464BF7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63" creationId="{4A23E18B-3E81-E9BD-5CBE-5D33966E4972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64" creationId="{5771B788-F7D2-778D-9C94-DAB07C90D246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65" creationId="{34547D45-504C-334B-C027-E14EB0F2B67F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66" creationId="{7A49E04D-C98D-9C9C-BCC4-9A0C723DC036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67" creationId="{814846D5-B652-1C9E-EBFD-F035FBF907E5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68" creationId="{A2A88A00-C5BC-F4E8-B1A9-C81763A965A4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69" creationId="{61701B0D-09B2-3E68-2050-385629EEAE08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70" creationId="{20CDCE44-6DE3-A4C9-F226-90472D1D91D3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71" creationId="{8F80E82C-3308-2F94-A7E3-AF6A2F7DFBBB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72" creationId="{76FADD74-B838-4D68-993A-C4906C0E30CC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73" creationId="{C692735D-3714-715C-F9B6-E4E07D625E29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74" creationId="{3E9F7A4D-EF12-6B42-5E83-7939A9DD3DD6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75" creationId="{3F724E1C-A348-3DFA-660E-5E9CAFB35E19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76" creationId="{936E7D26-A756-E870-1B4F-71794842569D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77" creationId="{13E04FBD-1457-3E6D-F035-49664381F49C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78" creationId="{6762A114-B6D5-B10B-1663-B6AC0FC9999E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79" creationId="{FD42EFCD-8525-F046-F394-6B0515B5E7BA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80" creationId="{7AF6A3D4-076A-227E-E479-18C2E7ABC4E1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81" creationId="{0612C788-B016-03C5-CD14-2C33C5916B32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82" creationId="{C47EEC56-988F-C37D-3278-5CA63417B836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83" creationId="{3EB8EAF8-5263-E4BB-F064-7A7033E01B70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84" creationId="{457BF85F-F114-0944-36BE-C52443A6259A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85" creationId="{1778B3EB-7F5D-4712-B6B6-7034C548CE18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86" creationId="{1DEF2D34-CCE4-6143-EB2F-C24C46B78920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87" creationId="{BC3FD2C2-4B53-62A2-F9C9-2A2B9A8A49FE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88" creationId="{1B8EEE73-ED2B-D8E9-179D-D6A76CC29C7E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89" creationId="{64F7EC74-8F9C-186C-5499-8FE9ED58342E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90" creationId="{02BB9A95-0309-BDFE-AF11-EBC00FF785F7}"/>
          </ac:spMkLst>
        </pc:spChg>
        <pc:spChg chg="add del mod">
          <ac:chgData name="Jakob Frabosilio" userId="a4cd8985-fec4-40e2-9b04-4113e322c883" providerId="ADAL" clId="{2F75D2FD-7886-4285-89B4-27FF3FD3FFDD}" dt="2024-08-30T10:26:41.279" v="15954" actId="478"/>
          <ac:spMkLst>
            <pc:docMk/>
            <pc:sldMk cId="3174130470" sldId="291"/>
            <ac:spMk id="91" creationId="{E3133B0B-B25D-E176-81E1-99D2A58AF95C}"/>
          </ac:spMkLst>
        </pc:spChg>
        <pc:spChg chg="add mod">
          <ac:chgData name="Jakob Frabosilio" userId="a4cd8985-fec4-40e2-9b04-4113e322c883" providerId="ADAL" clId="{2F75D2FD-7886-4285-89B4-27FF3FD3FFDD}" dt="2024-08-30T10:10:36.993" v="15684"/>
          <ac:spMkLst>
            <pc:docMk/>
            <pc:sldMk cId="3174130470" sldId="291"/>
            <ac:spMk id="92" creationId="{8B1011F3-BED9-FF7A-2F77-1187DEDCE166}"/>
          </ac:spMkLst>
        </pc:spChg>
        <pc:spChg chg="add del mod">
          <ac:chgData name="Jakob Frabosilio" userId="a4cd8985-fec4-40e2-9b04-4113e322c883" providerId="ADAL" clId="{2F75D2FD-7886-4285-89B4-27FF3FD3FFDD}" dt="2024-08-30T10:26:41.279" v="15954" actId="478"/>
          <ac:spMkLst>
            <pc:docMk/>
            <pc:sldMk cId="3174130470" sldId="291"/>
            <ac:spMk id="93" creationId="{A4BC3E07-09DF-38BB-5AFB-C38F3BD5F8BD}"/>
          </ac:spMkLst>
        </pc:spChg>
        <pc:spChg chg="add mod">
          <ac:chgData name="Jakob Frabosilio" userId="a4cd8985-fec4-40e2-9b04-4113e322c883" providerId="ADAL" clId="{2F75D2FD-7886-4285-89B4-27FF3FD3FFDD}" dt="2024-08-30T10:26:41.560" v="15955"/>
          <ac:spMkLst>
            <pc:docMk/>
            <pc:sldMk cId="3174130470" sldId="291"/>
            <ac:spMk id="94" creationId="{8602F6E0-37B4-D93E-0855-3BAF4A8E06EF}"/>
          </ac:spMkLst>
        </pc:spChg>
        <pc:spChg chg="add mod">
          <ac:chgData name="Jakob Frabosilio" userId="a4cd8985-fec4-40e2-9b04-4113e322c883" providerId="ADAL" clId="{2F75D2FD-7886-4285-89B4-27FF3FD3FFDD}" dt="2024-08-30T10:26:41.560" v="15955"/>
          <ac:spMkLst>
            <pc:docMk/>
            <pc:sldMk cId="3174130470" sldId="291"/>
            <ac:spMk id="95" creationId="{C74CF040-7960-D477-1500-CD7A8721A1B9}"/>
          </ac:spMkLst>
        </pc:spChg>
        <pc:spChg chg="add mod">
          <ac:chgData name="Jakob Frabosilio" userId="a4cd8985-fec4-40e2-9b04-4113e322c883" providerId="ADAL" clId="{2F75D2FD-7886-4285-89B4-27FF3FD3FFDD}" dt="2024-08-30T10:26:41.560" v="15955"/>
          <ac:spMkLst>
            <pc:docMk/>
            <pc:sldMk cId="3174130470" sldId="291"/>
            <ac:spMk id="96" creationId="{6B85E123-BD2A-A770-649D-442FAC6EE508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6:26.595" v="15953"/>
        <pc:sldMkLst>
          <pc:docMk/>
          <pc:sldMk cId="2830475352" sldId="292"/>
        </pc:sldMkLst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6" creationId="{F54A08B9-3D36-FE66-F6AB-C8D45732CEDB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10" creationId="{D9DD1471-EC70-431D-4783-BB1157E45A1F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14" creationId="{E89A5876-84C7-4031-4846-F076DEC9DA13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15" creationId="{695D1335-8150-10A4-1418-7C7473D86F7C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16" creationId="{7FAE4799-6E4A-C8DC-8761-68B3F3560D71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17" creationId="{FF8E987A-68F7-D4B2-8390-975286ECB4EB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18" creationId="{D9FB89A4-B8FD-FC43-3FC0-81AA265A8A75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19" creationId="{D56C347F-6FF7-6E09-594D-D1177D42E2EC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20" creationId="{3E56FBAF-E4BF-069C-E546-2434F5E74191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21" creationId="{DBF785F8-DC50-3348-8ACF-A3D5D0E8381C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22" creationId="{B9A32366-14C6-005E-B32B-9C5E5777ADE2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23" creationId="{25574A3F-4677-488B-1B1A-2B61998B3EDD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24" creationId="{1FA5A248-2D31-9F47-A4BB-A40D8D3EF4CC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25" creationId="{522669EB-DA92-DEB3-54F6-A67468B71586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26" creationId="{E99EECB0-BECC-D6A8-6187-D98AF03FB94A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27" creationId="{B1178BC7-66F8-D258-7BF3-39DE2C17EAAE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28" creationId="{11B519E6-8CEC-30B8-294B-327433B508F0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29" creationId="{39937B83-F0A8-FC58-74AC-8F066178D5EB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30" creationId="{0FE8B42A-C99A-2E8D-A2AE-663D6BC39E2C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31" creationId="{E386D9AC-A2AA-075E-6368-AB2E1A8F97DD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32" creationId="{B6F068F7-652B-49FA-E9D3-6EA7E28ACED8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33" creationId="{C000FA11-5CC0-04AC-7F16-F3787147A915}"/>
          </ac:spMkLst>
        </pc:spChg>
        <pc:spChg chg="mod">
          <ac:chgData name="Jakob Frabosilio" userId="a4cd8985-fec4-40e2-9b04-4113e322c883" providerId="ADAL" clId="{2F75D2FD-7886-4285-89B4-27FF3FD3FFDD}" dt="2024-08-30T10:04:44.319" v="15565" actId="1035"/>
          <ac:spMkLst>
            <pc:docMk/>
            <pc:sldMk cId="2830475352" sldId="292"/>
            <ac:spMk id="44" creationId="{9DBD9B08-8DF8-30D1-11D8-48677E7023EF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46" creationId="{4A7C6781-07A5-183D-77B2-5DE29D4F53A9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48" creationId="{C5CBF27D-85BD-FC57-33BD-6E550A19B1FF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50" creationId="{4EDDDD8C-D9D1-E3A9-8D06-75152616AC8C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51" creationId="{7ADB339A-544D-DC3A-6BD4-945E6800457B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77" creationId="{7038FE4E-A2A8-C9E3-6AFB-0F006B8DEFCE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78" creationId="{0C85BB56-28EC-2F96-B867-98093674C5C6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79" creationId="{828E4BE7-961F-7AA5-54DC-46D83EDB568C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80" creationId="{5BBFFD5E-D027-FBE6-7EDB-6D5CEA3DC22E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81" creationId="{C056AFDB-3D35-F2F8-AC09-00605BBFD477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82" creationId="{0DBE7890-3262-9ECE-2865-DD63B76F7130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83" creationId="{5AD1A3F6-1BC2-0944-8197-F20083B07C21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84" creationId="{EB1E3073-31CB-E915-32E9-5CCF807CF46F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85" creationId="{E238B9E4-169A-944E-40F0-F287E4210B97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86" creationId="{7C90510C-65BA-6BB6-0CC0-8FDFD2128F1E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87" creationId="{BB84FDF2-219C-EBEA-FD89-5F0AF05EB305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88" creationId="{26B59B7E-F672-8289-23F3-9BF7E599BB6F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89" creationId="{03579E83-E510-3160-1092-CE1D6DEA974E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90" creationId="{1CB635E4-E13B-FDB2-1048-4F6B82FFA6B0}"/>
          </ac:spMkLst>
        </pc:spChg>
        <pc:spChg chg="add del mod">
          <ac:chgData name="Jakob Frabosilio" userId="a4cd8985-fec4-40e2-9b04-4113e322c883" providerId="ADAL" clId="{2F75D2FD-7886-4285-89B4-27FF3FD3FFDD}" dt="2024-08-30T10:26:26.344" v="15952" actId="478"/>
          <ac:spMkLst>
            <pc:docMk/>
            <pc:sldMk cId="2830475352" sldId="292"/>
            <ac:spMk id="91" creationId="{034A58A4-3DDF-EA70-7480-09CA2A6C8FE1}"/>
          </ac:spMkLst>
        </pc:spChg>
        <pc:spChg chg="add mod">
          <ac:chgData name="Jakob Frabosilio" userId="a4cd8985-fec4-40e2-9b04-4113e322c883" providerId="ADAL" clId="{2F75D2FD-7886-4285-89B4-27FF3FD3FFDD}" dt="2024-08-30T10:10:37.619" v="15685"/>
          <ac:spMkLst>
            <pc:docMk/>
            <pc:sldMk cId="2830475352" sldId="292"/>
            <ac:spMk id="92" creationId="{9054F4AF-17FF-B585-CA97-67126F11F9A4}"/>
          </ac:spMkLst>
        </pc:spChg>
        <pc:spChg chg="add del mod">
          <ac:chgData name="Jakob Frabosilio" userId="a4cd8985-fec4-40e2-9b04-4113e322c883" providerId="ADAL" clId="{2F75D2FD-7886-4285-89B4-27FF3FD3FFDD}" dt="2024-08-30T10:26:26.344" v="15952" actId="478"/>
          <ac:spMkLst>
            <pc:docMk/>
            <pc:sldMk cId="2830475352" sldId="292"/>
            <ac:spMk id="93" creationId="{69B36FC4-F2A1-B544-A6AB-48512073F7E2}"/>
          </ac:spMkLst>
        </pc:spChg>
        <pc:spChg chg="add mod">
          <ac:chgData name="Jakob Frabosilio" userId="a4cd8985-fec4-40e2-9b04-4113e322c883" providerId="ADAL" clId="{2F75D2FD-7886-4285-89B4-27FF3FD3FFDD}" dt="2024-08-30T10:26:26.595" v="15953"/>
          <ac:spMkLst>
            <pc:docMk/>
            <pc:sldMk cId="2830475352" sldId="292"/>
            <ac:spMk id="94" creationId="{D6E232B7-2D66-9E21-A96D-F0310EA41EB5}"/>
          </ac:spMkLst>
        </pc:spChg>
        <pc:spChg chg="add mod">
          <ac:chgData name="Jakob Frabosilio" userId="a4cd8985-fec4-40e2-9b04-4113e322c883" providerId="ADAL" clId="{2F75D2FD-7886-4285-89B4-27FF3FD3FFDD}" dt="2024-08-30T10:26:26.595" v="15953"/>
          <ac:spMkLst>
            <pc:docMk/>
            <pc:sldMk cId="2830475352" sldId="292"/>
            <ac:spMk id="95" creationId="{CD7BCE92-7E0A-E64E-EE38-0ADC31D634B7}"/>
          </ac:spMkLst>
        </pc:spChg>
        <pc:spChg chg="add mod">
          <ac:chgData name="Jakob Frabosilio" userId="a4cd8985-fec4-40e2-9b04-4113e322c883" providerId="ADAL" clId="{2F75D2FD-7886-4285-89B4-27FF3FD3FFDD}" dt="2024-08-30T10:26:26.595" v="15953"/>
          <ac:spMkLst>
            <pc:docMk/>
            <pc:sldMk cId="2830475352" sldId="292"/>
            <ac:spMk id="96" creationId="{C4FF564F-B01D-1387-BEC5-DA9091A9168B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6:23.682" v="15951"/>
        <pc:sldMkLst>
          <pc:docMk/>
          <pc:sldMk cId="1747779875" sldId="293"/>
        </pc:sldMkLst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5" creationId="{3120AB1A-2180-A446-17F5-B30F6D3ED20A}"/>
          </ac:spMkLst>
        </pc:spChg>
        <pc:spChg chg="mod">
          <ac:chgData name="Jakob Frabosilio" userId="a4cd8985-fec4-40e2-9b04-4113e322c883" providerId="ADAL" clId="{2F75D2FD-7886-4285-89B4-27FF3FD3FFDD}" dt="2024-08-30T10:04:45.536" v="15566" actId="1035"/>
          <ac:spMkLst>
            <pc:docMk/>
            <pc:sldMk cId="1747779875" sldId="293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27" creationId="{9F5889C7-7F4B-3BE9-5723-E4A8C677B99C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28" creationId="{0BD69264-4D72-68DE-F16F-3B6E0F12E7AC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29" creationId="{D82DE2B4-BC8F-7496-16AD-84AFB173A39A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30" creationId="{1C867433-D0D0-9229-CB2A-197F49B4F0E8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57" creationId="{955B9871-3555-4DEB-FD20-B3490362B6C3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58" creationId="{8EFCCD69-3165-56E3-769E-16388C1B416C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59" creationId="{74E5CBB5-27FC-EB65-252E-7BD6F62E9988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60" creationId="{3E6409EE-771C-2998-E2AA-4A147C5661A6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61" creationId="{D2C47144-7A4C-CF1B-5551-7D32BC189F23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62" creationId="{486933AC-928F-E515-6A29-F49D8A144223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63" creationId="{05DADA5F-3B61-34CA-7273-C89B8A74DCF0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64" creationId="{30AD1944-AC3B-4C65-0FFE-367CB87ACE7E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65" creationId="{A8F65E69-B088-86D3-5463-26A7AD4D460E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66" creationId="{35DFDD76-4A5A-49A5-073D-423EEE040689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67" creationId="{5E38A1B0-CA10-E115-8E5F-F6487E3A90BF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68" creationId="{2898AC31-A213-B91D-F88E-D48DF8B3020A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69" creationId="{EB465137-B22F-3DF1-7AD6-54860007AC90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70" creationId="{82E92D6A-431E-B7D3-3A22-12BA9E64628A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71" creationId="{DBF08382-8129-5678-4FFB-D2DCABB8BF83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72" creationId="{A98B3328-9CA9-D926-AF4E-DDF5D8FA1452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73" creationId="{0214512E-7445-D9BC-5827-3CB62EE42530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74" creationId="{38A0E75F-02CA-4ACD-94A5-8B94417FD262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75" creationId="{C5C79EF4-E11C-70EB-BF73-846993476AAA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76" creationId="{270A307B-ECDB-CAB0-CB78-B9F3151D86E6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77" creationId="{3ACA27C1-72C1-0DAA-7801-1BD090360D01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78" creationId="{C247EF15-4BF0-4AD4-043F-552D2D48D775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79" creationId="{B14AB466-0597-050E-0890-26A8741BF43C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80" creationId="{E98D36BB-5E32-1317-94D9-7F32D5C481EF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81" creationId="{56E5B53A-7132-46EC-9B82-A2A074584A17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82" creationId="{307CD38A-BA58-BBDC-5265-79E10268E9F5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83" creationId="{56ADAA57-E8F6-28F6-9893-8AC04FE99B03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84" creationId="{DB3E1507-BF6C-324F-3BB1-55AC8F06C9CB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85" creationId="{EA187661-B30F-8635-F749-A5E5E54A2DA5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86" creationId="{2EC8FAA8-F413-0AE9-537A-E7D372D6D332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87" creationId="{3A2EC659-16BE-2C5E-9CE5-BDFCE016F48E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88" creationId="{4763CFB2-781C-3EA9-0BA2-41293482B949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89" creationId="{79D813C7-BDC1-DDDA-D747-EEC3F66428F5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90" creationId="{C3EE1F6E-0ED8-F908-0D9B-FDF1905E8320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91" creationId="{925DA9FF-DCBB-8A1E-729B-A74904832D94}"/>
          </ac:spMkLst>
        </pc:spChg>
        <pc:spChg chg="add del mod">
          <ac:chgData name="Jakob Frabosilio" userId="a4cd8985-fec4-40e2-9b04-4113e322c883" providerId="ADAL" clId="{2F75D2FD-7886-4285-89B4-27FF3FD3FFDD}" dt="2024-08-30T10:26:23.413" v="15950" actId="478"/>
          <ac:spMkLst>
            <pc:docMk/>
            <pc:sldMk cId="1747779875" sldId="293"/>
            <ac:spMk id="92" creationId="{139BDD68-AF5B-3ECB-C639-3F86B498AC46}"/>
          </ac:spMkLst>
        </pc:spChg>
        <pc:spChg chg="add mod">
          <ac:chgData name="Jakob Frabosilio" userId="a4cd8985-fec4-40e2-9b04-4113e322c883" providerId="ADAL" clId="{2F75D2FD-7886-4285-89B4-27FF3FD3FFDD}" dt="2024-08-30T10:10:38.195" v="15686"/>
          <ac:spMkLst>
            <pc:docMk/>
            <pc:sldMk cId="1747779875" sldId="293"/>
            <ac:spMk id="93" creationId="{ABB1BF80-4806-86A6-772F-58DCACD92E2C}"/>
          </ac:spMkLst>
        </pc:spChg>
        <pc:spChg chg="add del mod">
          <ac:chgData name="Jakob Frabosilio" userId="a4cd8985-fec4-40e2-9b04-4113e322c883" providerId="ADAL" clId="{2F75D2FD-7886-4285-89B4-27FF3FD3FFDD}" dt="2024-08-30T10:26:23.413" v="15950" actId="478"/>
          <ac:spMkLst>
            <pc:docMk/>
            <pc:sldMk cId="1747779875" sldId="293"/>
            <ac:spMk id="94" creationId="{7A5F0D37-6134-0862-030E-E189AC59A659}"/>
          </ac:spMkLst>
        </pc:spChg>
        <pc:spChg chg="add mod">
          <ac:chgData name="Jakob Frabosilio" userId="a4cd8985-fec4-40e2-9b04-4113e322c883" providerId="ADAL" clId="{2F75D2FD-7886-4285-89B4-27FF3FD3FFDD}" dt="2024-08-30T10:26:23.682" v="15951"/>
          <ac:spMkLst>
            <pc:docMk/>
            <pc:sldMk cId="1747779875" sldId="293"/>
            <ac:spMk id="95" creationId="{4F56AD73-AF1A-2437-09AA-3609A9E9580A}"/>
          </ac:spMkLst>
        </pc:spChg>
        <pc:spChg chg="add mod">
          <ac:chgData name="Jakob Frabosilio" userId="a4cd8985-fec4-40e2-9b04-4113e322c883" providerId="ADAL" clId="{2F75D2FD-7886-4285-89B4-27FF3FD3FFDD}" dt="2024-08-30T10:26:23.682" v="15951"/>
          <ac:spMkLst>
            <pc:docMk/>
            <pc:sldMk cId="1747779875" sldId="293"/>
            <ac:spMk id="96" creationId="{7AA9C57D-535C-353F-1099-0389B2000BF0}"/>
          </ac:spMkLst>
        </pc:spChg>
        <pc:spChg chg="add mod">
          <ac:chgData name="Jakob Frabosilio" userId="a4cd8985-fec4-40e2-9b04-4113e322c883" providerId="ADAL" clId="{2F75D2FD-7886-4285-89B4-27FF3FD3FFDD}" dt="2024-08-30T10:26:23.682" v="15951"/>
          <ac:spMkLst>
            <pc:docMk/>
            <pc:sldMk cId="1747779875" sldId="293"/>
            <ac:spMk id="97" creationId="{31880E2B-E129-FB29-8DD1-5E4DBB719BA0}"/>
          </ac:spMkLst>
        </pc:spChg>
      </pc:sldChg>
      <pc:sldChg chg="addSp delSp modSp mod modNotesTx">
        <pc:chgData name="Jakob Frabosilio" userId="a4cd8985-fec4-40e2-9b04-4113e322c883" providerId="ADAL" clId="{2F75D2FD-7886-4285-89B4-27FF3FD3FFDD}" dt="2024-08-30T10:26:21.018" v="15949"/>
        <pc:sldMkLst>
          <pc:docMk/>
          <pc:sldMk cId="3259169005" sldId="294"/>
        </pc:sldMkLst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5" creationId="{D961A9CB-2420-AE9D-E49D-449050902712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6" creationId="{CF0B3EBD-04C0-E7D5-8083-BFEC0E0A3606}"/>
          </ac:spMkLst>
        </pc:spChg>
        <pc:spChg chg="mod">
          <ac:chgData name="Jakob Frabosilio" userId="a4cd8985-fec4-40e2-9b04-4113e322c883" providerId="ADAL" clId="{2F75D2FD-7886-4285-89B4-27FF3FD3FFDD}" dt="2024-08-30T10:04:46.953" v="15567" actId="1035"/>
          <ac:spMkLst>
            <pc:docMk/>
            <pc:sldMk cId="3259169005" sldId="294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28" creationId="{0F527064-6065-2466-0AC2-F92D6EDC2BCD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30" creationId="{99060D53-2836-F7D7-83B0-CABEEDC26DD8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31" creationId="{F83A0523-BC5F-E936-002A-0F5B10EF5CCC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33" creationId="{299B95A4-6913-557D-6695-2CD907A78D9E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60" creationId="{80B18944-45CF-5401-B262-B2DC4F1758D0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61" creationId="{3A6BD4B5-5E01-90EF-9A77-2B1C37AE06F9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62" creationId="{D3998577-1FF2-58C8-45EB-8846B9AAEFC3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63" creationId="{71317247-E191-8E19-4455-D69C82E1C28A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64" creationId="{26890462-9B23-F4B6-D6D2-99171B8C4AE4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65" creationId="{294519A6-5AB0-7DB8-B097-A7E2A5FFAED2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66" creationId="{99750A39-61D5-622C-EEC6-8D7A0E3DD6EF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67" creationId="{3E33AD68-2037-9514-2199-78277449212D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68" creationId="{AD17A215-896D-3439-A5B9-04A38C9D9963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69" creationId="{846F3137-593B-B6D0-DED0-D95D5220BC04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70" creationId="{0113928B-D447-90BE-3B47-5ABEBC179EDF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71" creationId="{A2FA0D26-E4DE-78D7-1517-3A3F7DCBFAC5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72" creationId="{E925E160-E58B-079D-B1E3-B64B6ECC2F75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73" creationId="{D8122D9B-C011-46B8-E6A4-EDF8783CFD59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74" creationId="{6E603E4C-BBDE-DAFC-5011-6701D9EFC32D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75" creationId="{F945C0C9-C4CD-C667-6C3A-95C4E7ACCBAB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76" creationId="{05956F0C-B9B7-B8CF-2847-8262BF854839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77" creationId="{7287F01A-B43F-04AD-A338-F0D527C50DD4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78" creationId="{8D22F795-7CAE-67A9-8BF4-37CFA20B0DE4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79" creationId="{BC3EB0F3-59AD-0DB2-4FC3-3BEA4EFF3874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80" creationId="{C144C518-4859-2E2C-B942-9EB0E5C98D40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81" creationId="{E2724049-AC53-813E-2D70-181ABE7DBD3A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82" creationId="{882985E2-4B2C-5130-4DC4-35048111577E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83" creationId="{183DE5BF-70D2-FED9-740A-BA0BDA266367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84" creationId="{7011CC06-75AB-D41C-5670-7D21676B9965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85" creationId="{85961D34-6061-6860-D901-A4936F872EA9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86" creationId="{C0A9CF80-CCFD-4691-1C2C-60EADDF86FBB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87" creationId="{8E8987C8-DA3E-147C-076F-5F0E2D8694A9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88" creationId="{9A37D247-8A35-FA99-B74A-241007F57B0F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89" creationId="{22202A01-55A9-CF50-FCC5-92B44AB1B030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90" creationId="{B3506D34-6BD9-330A-CC9C-F26660FAA8B6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91" creationId="{A4E762D5-59A0-641D-9B25-7D8E3055622B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92" creationId="{635301F6-1856-6D80-3A1D-3812DF0CF65B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93" creationId="{50C4D740-B660-9732-0180-67D7674248C4}"/>
          </ac:spMkLst>
        </pc:spChg>
        <pc:spChg chg="add del mod">
          <ac:chgData name="Jakob Frabosilio" userId="a4cd8985-fec4-40e2-9b04-4113e322c883" providerId="ADAL" clId="{2F75D2FD-7886-4285-89B4-27FF3FD3FFDD}" dt="2024-08-30T10:26:20.740" v="15948" actId="478"/>
          <ac:spMkLst>
            <pc:docMk/>
            <pc:sldMk cId="3259169005" sldId="294"/>
            <ac:spMk id="94" creationId="{88B61969-75D4-F6D0-B0FD-4A7B71D70605}"/>
          </ac:spMkLst>
        </pc:spChg>
        <pc:spChg chg="add mod">
          <ac:chgData name="Jakob Frabosilio" userId="a4cd8985-fec4-40e2-9b04-4113e322c883" providerId="ADAL" clId="{2F75D2FD-7886-4285-89B4-27FF3FD3FFDD}" dt="2024-08-30T10:10:38.738" v="15687"/>
          <ac:spMkLst>
            <pc:docMk/>
            <pc:sldMk cId="3259169005" sldId="294"/>
            <ac:spMk id="95" creationId="{69181E37-0A6D-CEAE-A00E-B604B5E8D3C2}"/>
          </ac:spMkLst>
        </pc:spChg>
        <pc:spChg chg="add del mod">
          <ac:chgData name="Jakob Frabosilio" userId="a4cd8985-fec4-40e2-9b04-4113e322c883" providerId="ADAL" clId="{2F75D2FD-7886-4285-89B4-27FF3FD3FFDD}" dt="2024-08-30T10:26:20.740" v="15948" actId="478"/>
          <ac:spMkLst>
            <pc:docMk/>
            <pc:sldMk cId="3259169005" sldId="294"/>
            <ac:spMk id="96" creationId="{DDCD7EC7-790E-DB9C-B925-4C5D75C2F24A}"/>
          </ac:spMkLst>
        </pc:spChg>
        <pc:spChg chg="add mod">
          <ac:chgData name="Jakob Frabosilio" userId="a4cd8985-fec4-40e2-9b04-4113e322c883" providerId="ADAL" clId="{2F75D2FD-7886-4285-89B4-27FF3FD3FFDD}" dt="2024-08-30T10:26:21.018" v="15949"/>
          <ac:spMkLst>
            <pc:docMk/>
            <pc:sldMk cId="3259169005" sldId="294"/>
            <ac:spMk id="97" creationId="{B342F666-ED2F-3ADC-3755-E614F58ACA40}"/>
          </ac:spMkLst>
        </pc:spChg>
        <pc:spChg chg="add mod">
          <ac:chgData name="Jakob Frabosilio" userId="a4cd8985-fec4-40e2-9b04-4113e322c883" providerId="ADAL" clId="{2F75D2FD-7886-4285-89B4-27FF3FD3FFDD}" dt="2024-08-30T10:26:21.018" v="15949"/>
          <ac:spMkLst>
            <pc:docMk/>
            <pc:sldMk cId="3259169005" sldId="294"/>
            <ac:spMk id="98" creationId="{8669D18E-1C3B-3C86-6D10-43CD4EB96957}"/>
          </ac:spMkLst>
        </pc:spChg>
        <pc:spChg chg="add mod">
          <ac:chgData name="Jakob Frabosilio" userId="a4cd8985-fec4-40e2-9b04-4113e322c883" providerId="ADAL" clId="{2F75D2FD-7886-4285-89B4-27FF3FD3FFDD}" dt="2024-08-30T10:26:21.018" v="15949"/>
          <ac:spMkLst>
            <pc:docMk/>
            <pc:sldMk cId="3259169005" sldId="294"/>
            <ac:spMk id="99" creationId="{E61E9D0C-010B-3543-DC40-D0A6F6D8EDBE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6:18.311" v="15947"/>
        <pc:sldMkLst>
          <pc:docMk/>
          <pc:sldMk cId="335547478" sldId="295"/>
        </pc:sldMkLst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5" creationId="{51322894-7FF5-C9A0-AE4E-F234F455F9E3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6" creationId="{A3DA625C-6B14-1397-6EA5-B5B1F0AC3B7D}"/>
          </ac:spMkLst>
        </pc:spChg>
        <pc:spChg chg="mod">
          <ac:chgData name="Jakob Frabosilio" userId="a4cd8985-fec4-40e2-9b04-4113e322c883" providerId="ADAL" clId="{2F75D2FD-7886-4285-89B4-27FF3FD3FFDD}" dt="2024-08-30T10:04:48.104" v="15568" actId="1035"/>
          <ac:spMkLst>
            <pc:docMk/>
            <pc:sldMk cId="335547478" sldId="295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28" creationId="{0798E9C3-9094-33E3-70C8-9D5529BF855D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31" creationId="{3563E4DF-21FC-C146-D69E-EFAE07930095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56" creationId="{87BEC8C5-93A3-D871-F9B9-3CBE812551F9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57" creationId="{EFD91E80-2B63-D2C0-6E05-0B8F90121246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58" creationId="{3A77935F-156B-77F7-9864-37D3A8CFD855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59" creationId="{F8D005F3-089A-5AF6-0AE1-4AE7EF8F38ED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60" creationId="{9B2E9F11-A25C-B713-C8F4-83931B3FB2FF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61" creationId="{CE3E55AC-0033-CC99-E475-BC70CD02C2AC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62" creationId="{99B44B35-6B24-9DA6-D6BE-2FACB05C67A6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63" creationId="{353763F5-46AB-43D4-4347-F2418A9BC7C6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64" creationId="{2D5D63BA-0AFE-F3FF-445D-7C4792F8F00B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65" creationId="{E2F416C6-8DDC-F314-F4C5-ACFCB4EE9DA2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66" creationId="{D34ADCBB-CD9E-DE3F-88B8-AE60A876A8F1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67" creationId="{AADDE02A-02A1-DB61-B056-3979DE1FE5AB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68" creationId="{A249835C-1442-F3CF-9AAC-A3D98E78080E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69" creationId="{710BF455-1876-FDB8-9241-2AAF4F8858DA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70" creationId="{842D7195-FB70-D499-6CC1-65643F309EB7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71" creationId="{E78825F2-DB28-B769-84EC-E0745466D62B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72" creationId="{4FBA630C-5954-0179-614A-F0848BEEE4FC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73" creationId="{4AA6A677-7035-A460-4B1E-7636FD8A2461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74" creationId="{935A27E3-EAD1-34EC-569E-B7F76981EDF7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75" creationId="{C87EFA69-4E53-60A5-85A5-A1C7FCD2CB16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76" creationId="{12501948-9CB4-8271-FA06-7B478901839F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77" creationId="{90331EC1-F7BA-1A2A-D4E8-1C69B6009C45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78" creationId="{CB630768-733B-5FE9-6B7C-6D07EA28E947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79" creationId="{B70BF30E-6A66-1A10-015D-0642831811F3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80" creationId="{2730005A-99FB-02C1-302D-48B3DE078284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81" creationId="{F6737D9B-6984-BB01-F110-D95E4FA100AB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82" creationId="{316DE52D-84A0-7A86-B5E8-406F126495E0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83" creationId="{633C23B7-DD93-1C5B-14DE-D1A05B589519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84" creationId="{7D9FE6CB-B672-31DC-B7C0-9E25AE31A1BA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85" creationId="{7A6A9880-D082-085E-747C-9C95811AC709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86" creationId="{D4FEDB01-50E7-3420-3649-19AA76CE5E65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87" creationId="{9864A78E-D2D0-08FC-4327-917CC8342652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88" creationId="{76985E13-DC30-69F4-1905-631676885F72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89" creationId="{E597272D-29CB-F97C-185D-C8CCF933E8E1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90" creationId="{AC14CD77-4DFA-A566-72E0-5ED835ED9E1F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91" creationId="{137C0D15-35BE-4939-F9DB-E9381774404A}"/>
          </ac:spMkLst>
        </pc:spChg>
        <pc:spChg chg="add del mod">
          <ac:chgData name="Jakob Frabosilio" userId="a4cd8985-fec4-40e2-9b04-4113e322c883" providerId="ADAL" clId="{2F75D2FD-7886-4285-89B4-27FF3FD3FFDD}" dt="2024-08-30T10:26:18.032" v="15946" actId="478"/>
          <ac:spMkLst>
            <pc:docMk/>
            <pc:sldMk cId="335547478" sldId="295"/>
            <ac:spMk id="92" creationId="{B269EBAE-83B6-AA1C-F952-CDFCD60C7701}"/>
          </ac:spMkLst>
        </pc:spChg>
        <pc:spChg chg="add mod">
          <ac:chgData name="Jakob Frabosilio" userId="a4cd8985-fec4-40e2-9b04-4113e322c883" providerId="ADAL" clId="{2F75D2FD-7886-4285-89B4-27FF3FD3FFDD}" dt="2024-08-30T10:10:39.376" v="15688"/>
          <ac:spMkLst>
            <pc:docMk/>
            <pc:sldMk cId="335547478" sldId="295"/>
            <ac:spMk id="93" creationId="{C1C08009-C50F-D089-0CC4-0ED68B3296EE}"/>
          </ac:spMkLst>
        </pc:spChg>
        <pc:spChg chg="add del mod">
          <ac:chgData name="Jakob Frabosilio" userId="a4cd8985-fec4-40e2-9b04-4113e322c883" providerId="ADAL" clId="{2F75D2FD-7886-4285-89B4-27FF3FD3FFDD}" dt="2024-08-30T10:26:18.032" v="15946" actId="478"/>
          <ac:spMkLst>
            <pc:docMk/>
            <pc:sldMk cId="335547478" sldId="295"/>
            <ac:spMk id="94" creationId="{CFF93CD4-0D7A-58D0-3834-D516E9955EC1}"/>
          </ac:spMkLst>
        </pc:spChg>
        <pc:spChg chg="add mod">
          <ac:chgData name="Jakob Frabosilio" userId="a4cd8985-fec4-40e2-9b04-4113e322c883" providerId="ADAL" clId="{2F75D2FD-7886-4285-89B4-27FF3FD3FFDD}" dt="2024-08-30T10:26:18.311" v="15947"/>
          <ac:spMkLst>
            <pc:docMk/>
            <pc:sldMk cId="335547478" sldId="295"/>
            <ac:spMk id="95" creationId="{20FA7B9D-C6E2-1C33-0D79-89EF63588B55}"/>
          </ac:spMkLst>
        </pc:spChg>
        <pc:spChg chg="add mod">
          <ac:chgData name="Jakob Frabosilio" userId="a4cd8985-fec4-40e2-9b04-4113e322c883" providerId="ADAL" clId="{2F75D2FD-7886-4285-89B4-27FF3FD3FFDD}" dt="2024-08-30T10:26:18.311" v="15947"/>
          <ac:spMkLst>
            <pc:docMk/>
            <pc:sldMk cId="335547478" sldId="295"/>
            <ac:spMk id="96" creationId="{BE70698F-1803-1146-32B2-59B1346D4C24}"/>
          </ac:spMkLst>
        </pc:spChg>
        <pc:spChg chg="add mod">
          <ac:chgData name="Jakob Frabosilio" userId="a4cd8985-fec4-40e2-9b04-4113e322c883" providerId="ADAL" clId="{2F75D2FD-7886-4285-89B4-27FF3FD3FFDD}" dt="2024-08-30T10:26:18.311" v="15947"/>
          <ac:spMkLst>
            <pc:docMk/>
            <pc:sldMk cId="335547478" sldId="295"/>
            <ac:spMk id="97" creationId="{35872A57-DF32-F7C8-8B3C-34223F3FFB12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6:15.721" v="15945"/>
        <pc:sldMkLst>
          <pc:docMk/>
          <pc:sldMk cId="3015915502" sldId="296"/>
        </pc:sldMkLst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5" creationId="{7F4EB31D-4C79-DD04-7C6F-AD85F1599163}"/>
          </ac:spMkLst>
        </pc:spChg>
        <pc:spChg chg="mod">
          <ac:chgData name="Jakob Frabosilio" userId="a4cd8985-fec4-40e2-9b04-4113e322c883" providerId="ADAL" clId="{2F75D2FD-7886-4285-89B4-27FF3FD3FFDD}" dt="2024-08-30T10:04:49.558" v="15569" actId="1035"/>
          <ac:spMkLst>
            <pc:docMk/>
            <pc:sldMk cId="3015915502" sldId="296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27" creationId="{C6A2EEE3-9FEA-35D4-4148-F8E6FC1CF8C7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28" creationId="{EFC8E669-70B5-0089-5574-A67B961F13A9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55" creationId="{7065BF85-6F3E-08CC-19A1-76003E5DBE47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56" creationId="{0F75CD4E-039F-55A4-679C-8BF8EE4FF718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57" creationId="{BCD460ED-19D3-8577-83ED-A390049AC253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58" creationId="{F7EA65BA-2F82-198D-2810-A3AF0D0EF49D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59" creationId="{F26C30CB-FCB2-ED9A-E9C6-D2BE5E3A0717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60" creationId="{9B70E6D8-92CD-B172-DACF-45FB2708DD18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61" creationId="{060DBA8F-4FD3-0095-183E-7DC0E3BE42AC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62" creationId="{BE8C8974-24F9-03AD-4D88-B9E16397F69F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63" creationId="{876656DD-0FF1-1DED-23FD-B81CAA2E041F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64" creationId="{8E7E51E8-526C-BD45-A89A-11B51BA8B2F9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65" creationId="{11DF91A1-6AA2-73F9-AB75-D4B774D46517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66" creationId="{B40B3633-CBE7-8823-C7DA-CE9186174FBA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67" creationId="{7C53411A-3529-7E87-A450-01AC7EA05F88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68" creationId="{B6C5962A-7F94-D496-EA00-187E42632C1F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69" creationId="{0DD3F0DE-48D0-5C06-A807-4A20A92674A5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70" creationId="{BA17F4F1-D5F3-8416-257B-3FC76234D4C1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71" creationId="{C2D3FD1D-30CD-D203-B6B3-BF6E1FA1A940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72" creationId="{52A23C05-28DD-B5F5-10E9-8C737AE7C2AE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73" creationId="{AC609AF5-4033-A07E-8274-EDEDA4DFC472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74" creationId="{9FA0C7CE-ACCC-BEDC-1536-998E55737C60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75" creationId="{4E86AD21-6391-4411-59D7-8002C52521AF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76" creationId="{379A8E17-1E90-F613-E247-8A4810E7F9A2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77" creationId="{EA285F05-71CB-310F-FEE5-EA1345D6C2FA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78" creationId="{9CE72111-A031-E475-7147-C27A49EF4C4E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79" creationId="{D64CBB10-C91E-0223-31C6-4EEF3D269B1D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80" creationId="{7DEB477D-14C2-FA98-EA10-2F9D1EAC0F84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81" creationId="{547A6D5F-D394-1B91-348F-32C72C5B201C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82" creationId="{FACB7A74-D758-4781-C652-764D1C06FD5A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83" creationId="{5F837E31-0CEE-35CB-EE60-D05805AA992C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84" creationId="{353961E1-9F43-B56C-61E6-51C578A2FD6D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85" creationId="{CF099415-5851-ABED-93BA-80BBB764AC47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86" creationId="{74C1F624-A68B-2BEA-529E-CCDE753EEBED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87" creationId="{CFB210C8-7423-1B9A-3607-22D58968786A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88" creationId="{AAA4F1D9-E7DB-3492-9ADD-EEC319719CF7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89" creationId="{BA2A4A83-8960-E609-2390-D93087A37040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90" creationId="{13CAB0E4-25D3-5769-55DC-B7FB296E3607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91" creationId="{55B1A579-9A6C-1719-CDDE-751711FD7559}"/>
          </ac:spMkLst>
        </pc:spChg>
        <pc:spChg chg="add del mod">
          <ac:chgData name="Jakob Frabosilio" userId="a4cd8985-fec4-40e2-9b04-4113e322c883" providerId="ADAL" clId="{2F75D2FD-7886-4285-89B4-27FF3FD3FFDD}" dt="2024-08-30T10:26:15.411" v="15944" actId="478"/>
          <ac:spMkLst>
            <pc:docMk/>
            <pc:sldMk cId="3015915502" sldId="296"/>
            <ac:spMk id="92" creationId="{919A76DB-F5FE-AEC5-0F73-DD0E6E0C5E4F}"/>
          </ac:spMkLst>
        </pc:spChg>
        <pc:spChg chg="add mod">
          <ac:chgData name="Jakob Frabosilio" userId="a4cd8985-fec4-40e2-9b04-4113e322c883" providerId="ADAL" clId="{2F75D2FD-7886-4285-89B4-27FF3FD3FFDD}" dt="2024-08-30T10:10:40.084" v="15689"/>
          <ac:spMkLst>
            <pc:docMk/>
            <pc:sldMk cId="3015915502" sldId="296"/>
            <ac:spMk id="93" creationId="{D5AB97DF-30FB-AF00-52ED-9B160DDAC287}"/>
          </ac:spMkLst>
        </pc:spChg>
        <pc:spChg chg="add del mod">
          <ac:chgData name="Jakob Frabosilio" userId="a4cd8985-fec4-40e2-9b04-4113e322c883" providerId="ADAL" clId="{2F75D2FD-7886-4285-89B4-27FF3FD3FFDD}" dt="2024-08-30T10:26:15.411" v="15944" actId="478"/>
          <ac:spMkLst>
            <pc:docMk/>
            <pc:sldMk cId="3015915502" sldId="296"/>
            <ac:spMk id="94" creationId="{87A43B5E-60B8-164A-7297-F67CAB2ED1BF}"/>
          </ac:spMkLst>
        </pc:spChg>
        <pc:spChg chg="add mod">
          <ac:chgData name="Jakob Frabosilio" userId="a4cd8985-fec4-40e2-9b04-4113e322c883" providerId="ADAL" clId="{2F75D2FD-7886-4285-89B4-27FF3FD3FFDD}" dt="2024-08-30T10:26:15.721" v="15945"/>
          <ac:spMkLst>
            <pc:docMk/>
            <pc:sldMk cId="3015915502" sldId="296"/>
            <ac:spMk id="95" creationId="{0C0B1B0C-58AD-298F-8F31-126B518E9D4D}"/>
          </ac:spMkLst>
        </pc:spChg>
        <pc:spChg chg="add mod">
          <ac:chgData name="Jakob Frabosilio" userId="a4cd8985-fec4-40e2-9b04-4113e322c883" providerId="ADAL" clId="{2F75D2FD-7886-4285-89B4-27FF3FD3FFDD}" dt="2024-08-30T10:26:15.721" v="15945"/>
          <ac:spMkLst>
            <pc:docMk/>
            <pc:sldMk cId="3015915502" sldId="296"/>
            <ac:spMk id="96" creationId="{7682550A-D7E3-76D3-20E7-827A3F1B3966}"/>
          </ac:spMkLst>
        </pc:spChg>
        <pc:spChg chg="add mod">
          <ac:chgData name="Jakob Frabosilio" userId="a4cd8985-fec4-40e2-9b04-4113e322c883" providerId="ADAL" clId="{2F75D2FD-7886-4285-89B4-27FF3FD3FFDD}" dt="2024-08-30T10:26:15.721" v="15945"/>
          <ac:spMkLst>
            <pc:docMk/>
            <pc:sldMk cId="3015915502" sldId="296"/>
            <ac:spMk id="97" creationId="{3C9DDAC7-5849-3D51-93E3-A7EF154352B6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6:12.390" v="15943"/>
        <pc:sldMkLst>
          <pc:docMk/>
          <pc:sldMk cId="1606981619" sldId="297"/>
        </pc:sldMkLst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5" creationId="{C64A327C-5610-3769-8ED5-E00A39A50671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6" creationId="{A30AAFC4-3FBD-4B09-D56A-ACB11A05940C}"/>
          </ac:spMkLst>
        </pc:spChg>
        <pc:spChg chg="mod">
          <ac:chgData name="Jakob Frabosilio" userId="a4cd8985-fec4-40e2-9b04-4113e322c883" providerId="ADAL" clId="{2F75D2FD-7886-4285-89B4-27FF3FD3FFDD}" dt="2024-08-30T10:04:50.701" v="15570" actId="1035"/>
          <ac:spMkLst>
            <pc:docMk/>
            <pc:sldMk cId="1606981619" sldId="297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27" creationId="{1A45D2D3-3800-B676-7D5C-AD0DBD7C2F68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28" creationId="{626DA7AE-4044-D8F9-2326-4E48CD95D814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29" creationId="{AFD790B4-D9F7-E2B7-741E-CDCEBCA68883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32" creationId="{9A76BCF8-BB12-DE10-7924-94468450D91B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34" creationId="{4E46597B-1F33-0F67-1831-745CCE118DF8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58" creationId="{4E1C66A8-D26E-BEE2-E160-45BA739233CE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59" creationId="{6A8D7E18-02B3-BB78-7291-4F6ABEA3C44A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60" creationId="{AFF1951F-AADB-E326-F8B6-25FF367510CE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61" creationId="{2F4DB18A-A6D2-3348-7DB2-86014954F7DE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62" creationId="{596EB134-3131-714B-7D94-1D089E493BE4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63" creationId="{233A96C3-A517-7B74-34BF-59B4D77CFA8A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64" creationId="{275F07BB-CC5C-C2F6-1F21-CDA4A3F7AE07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65" creationId="{E065F351-B945-9B00-672D-4529C7B9BA0E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66" creationId="{0383DB36-B0C2-0292-527C-CA4BF7DC7BD8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67" creationId="{4696D058-66CB-7723-45F7-B2E170915AF6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68" creationId="{7825229B-BC77-92CE-2156-A0462B9BC81F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69" creationId="{B29C1C20-DAC5-5231-5E67-7DDE3884B4E8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70" creationId="{87C5C3AE-C662-8909-C524-9B84D2B805A3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71" creationId="{9CE06E43-F181-C07B-30A7-AA291FB3EAD8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72" creationId="{776A0E15-31FA-95D0-A363-728D01269B66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73" creationId="{54F1A8FD-73D2-C983-EEB1-B2F82A6F0FD5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74" creationId="{B934F658-6AA7-3FBA-5A6F-838912773F1E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75" creationId="{32526237-4C4E-9CEB-8800-F2B5D8D098AD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76" creationId="{A222EFC8-77BB-F61A-7672-49C63F24EA57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77" creationId="{7F140F7A-6E81-72F4-D26D-213D9215E958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78" creationId="{8BFEEE23-C6F7-0341-0F6E-E881A1DCCB95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79" creationId="{F6A3EB46-691F-8046-B8D4-A5CB718D0C37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80" creationId="{12046EBA-2AEE-1F37-6BF3-E617C475D0EF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81" creationId="{93683A38-DA77-C2C8-62E5-F54076043D50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82" creationId="{032FFAC7-DA31-196C-2332-E999C8E58EF0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83" creationId="{DA4ECF5A-6212-C000-7D9E-18638FA2E5E2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84" creationId="{A8F31C75-88AD-7DF9-05AE-B9257AF3FF04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85" creationId="{E637696F-C329-291D-5657-A009EA31E2AB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86" creationId="{E34F8702-E165-4F3A-3C77-C11F1C9D2892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87" creationId="{8608DEC4-C889-B32A-452A-2ACB045417FE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88" creationId="{EA8A4E28-8A75-C418-E311-DDBC510818CF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89" creationId="{0F8E3D67-6172-FD89-F2C9-CAAA8EDF25FB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90" creationId="{93ACDF9E-0524-7974-29AB-6B61A7AA3553}"/>
          </ac:spMkLst>
        </pc:spChg>
        <pc:spChg chg="add del mod">
          <ac:chgData name="Jakob Frabosilio" userId="a4cd8985-fec4-40e2-9b04-4113e322c883" providerId="ADAL" clId="{2F75D2FD-7886-4285-89B4-27FF3FD3FFDD}" dt="2024-08-30T10:26:12.132" v="15942" actId="478"/>
          <ac:spMkLst>
            <pc:docMk/>
            <pc:sldMk cId="1606981619" sldId="297"/>
            <ac:spMk id="91" creationId="{094F5F50-CE9A-5700-E15B-FB79E61DEDBD}"/>
          </ac:spMkLst>
        </pc:spChg>
        <pc:spChg chg="add mod">
          <ac:chgData name="Jakob Frabosilio" userId="a4cd8985-fec4-40e2-9b04-4113e322c883" providerId="ADAL" clId="{2F75D2FD-7886-4285-89B4-27FF3FD3FFDD}" dt="2024-08-30T10:10:40.694" v="15690"/>
          <ac:spMkLst>
            <pc:docMk/>
            <pc:sldMk cId="1606981619" sldId="297"/>
            <ac:spMk id="92" creationId="{CCF7624A-B952-2F36-DF78-F90F9CF2000B}"/>
          </ac:spMkLst>
        </pc:spChg>
        <pc:spChg chg="add del mod">
          <ac:chgData name="Jakob Frabosilio" userId="a4cd8985-fec4-40e2-9b04-4113e322c883" providerId="ADAL" clId="{2F75D2FD-7886-4285-89B4-27FF3FD3FFDD}" dt="2024-08-30T10:26:12.132" v="15942" actId="478"/>
          <ac:spMkLst>
            <pc:docMk/>
            <pc:sldMk cId="1606981619" sldId="297"/>
            <ac:spMk id="93" creationId="{5A0E363F-E1DF-995A-2B8A-D4DE11DF7BAA}"/>
          </ac:spMkLst>
        </pc:spChg>
        <pc:spChg chg="add mod">
          <ac:chgData name="Jakob Frabosilio" userId="a4cd8985-fec4-40e2-9b04-4113e322c883" providerId="ADAL" clId="{2F75D2FD-7886-4285-89B4-27FF3FD3FFDD}" dt="2024-08-30T10:26:12.390" v="15943"/>
          <ac:spMkLst>
            <pc:docMk/>
            <pc:sldMk cId="1606981619" sldId="297"/>
            <ac:spMk id="94" creationId="{B4983CD7-33F0-9D1C-9E3E-3D2B45EF0BE8}"/>
          </ac:spMkLst>
        </pc:spChg>
        <pc:spChg chg="add mod">
          <ac:chgData name="Jakob Frabosilio" userId="a4cd8985-fec4-40e2-9b04-4113e322c883" providerId="ADAL" clId="{2F75D2FD-7886-4285-89B4-27FF3FD3FFDD}" dt="2024-08-30T10:26:12.390" v="15943"/>
          <ac:spMkLst>
            <pc:docMk/>
            <pc:sldMk cId="1606981619" sldId="297"/>
            <ac:spMk id="95" creationId="{B6B29B0D-B177-AE03-CFFB-0A822B650BF7}"/>
          </ac:spMkLst>
        </pc:spChg>
        <pc:spChg chg="add mod">
          <ac:chgData name="Jakob Frabosilio" userId="a4cd8985-fec4-40e2-9b04-4113e322c883" providerId="ADAL" clId="{2F75D2FD-7886-4285-89B4-27FF3FD3FFDD}" dt="2024-08-30T10:26:12.390" v="15943"/>
          <ac:spMkLst>
            <pc:docMk/>
            <pc:sldMk cId="1606981619" sldId="297"/>
            <ac:spMk id="96" creationId="{8D2F1EF8-BFF2-32C3-289A-2B9678DE068C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6:09.112" v="15941"/>
        <pc:sldMkLst>
          <pc:docMk/>
          <pc:sldMk cId="199610411" sldId="298"/>
        </pc:sldMkLst>
        <pc:spChg chg="mod">
          <ac:chgData name="Jakob Frabosilio" userId="a4cd8985-fec4-40e2-9b04-4113e322c883" providerId="ADAL" clId="{2F75D2FD-7886-4285-89B4-27FF3FD3FFDD}" dt="2024-08-30T10:04:52.008" v="15571" actId="1035"/>
          <ac:spMkLst>
            <pc:docMk/>
            <pc:sldMk cId="199610411" sldId="298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27" creationId="{B4CD4BAC-CF64-48B1-BE05-0603D2B80734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29" creationId="{9A7613CD-1C36-6E4D-2DA2-AD534001D004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52" creationId="{79164A07-40EA-D585-DCC1-D5BEF9031861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53" creationId="{ED9AE9DE-3329-FC39-B380-A6AD9B0029E3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54" creationId="{058587AA-6D01-ADE4-38A2-4A7CE9D2B2DE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55" creationId="{FD41ED4D-3363-6A9D-373B-E68A027198BE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56" creationId="{11FCC1CB-6197-599E-4FB0-E40F41E6312D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57" creationId="{0360B76B-15AB-0259-8DB0-602A519DD97E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58" creationId="{792A49E9-E446-C06C-CF5E-5F05BCAB366D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59" creationId="{F87944BD-F810-0764-40F4-651481BEACDE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60" creationId="{3BD93545-EA4C-162C-5A27-35CAE27D4788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61" creationId="{832EEE5C-F468-7CC3-A10D-54AC03A00424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62" creationId="{B8A602AD-6870-D131-B378-E7BA71AB6BD8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63" creationId="{073B1AFA-BE9D-3A1A-EDD9-739EC13FD4A3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64" creationId="{F74D6811-FB59-9CB3-BB9C-CF0629511420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65" creationId="{361D2378-8577-D4FF-AEF4-7443B88126C1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66" creationId="{8CCC4DE8-4A51-649D-5708-6798254EF5A1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67" creationId="{E7D9CFFE-6C90-86A4-4D26-1C1A8AF1A863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68" creationId="{32412E76-3E94-1C3B-7EEF-0F2A900B0469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69" creationId="{89767D5E-7E64-01A9-D41E-426210BD6850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70" creationId="{D33F1104-E4D0-002A-10EC-E23283513287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71" creationId="{2B0951D8-D1EF-269F-F06B-5C426AA8B75F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72" creationId="{3EED381A-E66E-5EBC-9E35-DB6EE13F96FB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73" creationId="{85C32B83-F190-F9AF-4005-C09DFDF9AE2A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74" creationId="{1E876871-EB4D-AEE1-3401-3AC57FD6BF0F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75" creationId="{6FAE645C-1DC0-2922-A10D-6D19D4FF338D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76" creationId="{BC3EA04A-E1EF-B343-2224-D2A3A1907924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77" creationId="{A6D60819-486A-66FB-60BA-C648050D0922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78" creationId="{69502519-B41A-1525-099E-8C8917E55EE7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79" creationId="{D6A447E7-6BBE-19EE-058A-174BECA2AC42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80" creationId="{3BF8C8B0-1FA6-948C-157E-1885E2A7A49D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81" creationId="{37402D39-EDB4-646D-C1D7-2E27263FEC1C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82" creationId="{FAB202CD-A661-FFEE-8ABF-137D5B334E69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83" creationId="{E91DA302-7CE8-2CBB-C0C2-66FFA8C6B14A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84" creationId="{86D4CA67-3344-340D-1863-5E381A824A9C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85" creationId="{B55575DC-5C6C-91AD-2EED-B842E0A8714D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86" creationId="{2F9D3782-3E5A-FBAD-CF1A-A13670A77095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87" creationId="{91CA5E25-61E3-A312-A253-BD8843573C21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88" creationId="{AF27BD80-C712-16EF-1059-0A5575737B50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89" creationId="{E5AF784F-C220-AF1A-8448-201F91EF0B24}"/>
          </ac:spMkLst>
        </pc:spChg>
        <pc:spChg chg="add del mod">
          <ac:chgData name="Jakob Frabosilio" userId="a4cd8985-fec4-40e2-9b04-4113e322c883" providerId="ADAL" clId="{2F75D2FD-7886-4285-89B4-27FF3FD3FFDD}" dt="2024-08-30T10:26:08.742" v="15940" actId="478"/>
          <ac:spMkLst>
            <pc:docMk/>
            <pc:sldMk cId="199610411" sldId="298"/>
            <ac:spMk id="90" creationId="{7969C2DC-792D-BFDA-25D7-930FAFEBC720}"/>
          </ac:spMkLst>
        </pc:spChg>
        <pc:spChg chg="add mod">
          <ac:chgData name="Jakob Frabosilio" userId="a4cd8985-fec4-40e2-9b04-4113e322c883" providerId="ADAL" clId="{2F75D2FD-7886-4285-89B4-27FF3FD3FFDD}" dt="2024-08-30T10:10:41.295" v="15691"/>
          <ac:spMkLst>
            <pc:docMk/>
            <pc:sldMk cId="199610411" sldId="298"/>
            <ac:spMk id="91" creationId="{168E57B7-65BD-9E2C-4C95-BF89620C3668}"/>
          </ac:spMkLst>
        </pc:spChg>
        <pc:spChg chg="add del mod">
          <ac:chgData name="Jakob Frabosilio" userId="a4cd8985-fec4-40e2-9b04-4113e322c883" providerId="ADAL" clId="{2F75D2FD-7886-4285-89B4-27FF3FD3FFDD}" dt="2024-08-30T10:26:08.742" v="15940" actId="478"/>
          <ac:spMkLst>
            <pc:docMk/>
            <pc:sldMk cId="199610411" sldId="298"/>
            <ac:spMk id="92" creationId="{5250102A-E647-4218-7A1D-1E14D9147C4D}"/>
          </ac:spMkLst>
        </pc:spChg>
        <pc:spChg chg="add mod">
          <ac:chgData name="Jakob Frabosilio" userId="a4cd8985-fec4-40e2-9b04-4113e322c883" providerId="ADAL" clId="{2F75D2FD-7886-4285-89B4-27FF3FD3FFDD}" dt="2024-08-30T10:26:09.112" v="15941"/>
          <ac:spMkLst>
            <pc:docMk/>
            <pc:sldMk cId="199610411" sldId="298"/>
            <ac:spMk id="93" creationId="{B5973692-A2F2-FC3D-3786-30DD0EE181F8}"/>
          </ac:spMkLst>
        </pc:spChg>
        <pc:spChg chg="add mod">
          <ac:chgData name="Jakob Frabosilio" userId="a4cd8985-fec4-40e2-9b04-4113e322c883" providerId="ADAL" clId="{2F75D2FD-7886-4285-89B4-27FF3FD3FFDD}" dt="2024-08-30T10:26:09.112" v="15941"/>
          <ac:spMkLst>
            <pc:docMk/>
            <pc:sldMk cId="199610411" sldId="298"/>
            <ac:spMk id="94" creationId="{FD649737-F30E-C5A6-5042-7BE80B7CE955}"/>
          </ac:spMkLst>
        </pc:spChg>
        <pc:spChg chg="add mod">
          <ac:chgData name="Jakob Frabosilio" userId="a4cd8985-fec4-40e2-9b04-4113e322c883" providerId="ADAL" clId="{2F75D2FD-7886-4285-89B4-27FF3FD3FFDD}" dt="2024-08-30T10:26:09.112" v="15941"/>
          <ac:spMkLst>
            <pc:docMk/>
            <pc:sldMk cId="199610411" sldId="298"/>
            <ac:spMk id="95" creationId="{3A9F722D-CB53-9A6F-0433-947BEA803F03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6:05.254" v="15939"/>
        <pc:sldMkLst>
          <pc:docMk/>
          <pc:sldMk cId="2752774568" sldId="299"/>
        </pc:sldMkLst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3" creationId="{28F6F54B-D539-0776-0477-8CDEFE3558CE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5" creationId="{085D956E-C6B2-5F17-774F-80F6B731D8A0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6" creationId="{DA732A99-334C-69AE-FFDA-5E8DC3198143}"/>
          </ac:spMkLst>
        </pc:spChg>
        <pc:spChg chg="mod">
          <ac:chgData name="Jakob Frabosilio" userId="a4cd8985-fec4-40e2-9b04-4113e322c883" providerId="ADAL" clId="{2F75D2FD-7886-4285-89B4-27FF3FD3FFDD}" dt="2024-08-30T10:04:53.544" v="15572" actId="1035"/>
          <ac:spMkLst>
            <pc:docMk/>
            <pc:sldMk cId="2752774568" sldId="299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27" creationId="{E58E6238-7FCB-187E-0884-8069B18B1577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29" creationId="{81565CF5-59A5-4098-842E-0533EE627C8D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31" creationId="{EDFC38AC-5EE3-CBD6-D327-220AE3C4397F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32" creationId="{11BA5BE9-B4AF-496C-6179-5F8DCCA3CABE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58" creationId="{35FDBADB-A905-1EA1-89E1-707358921F84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59" creationId="{76E79666-8D72-C8EB-7CCD-A74AA7EB834E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60" creationId="{D0BF8EF2-F1B2-382D-8281-5E6FE44043A6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61" creationId="{A26653B0-4822-1556-0EC6-3D45AFC44F65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62" creationId="{E3B0A8E1-5B7C-88C6-B9AC-146655D363F2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63" creationId="{CCE282D9-A8B9-3180-6BB8-A0197CF8968D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64" creationId="{4A078F92-9D8D-DF4C-8D25-9F74BED0D0ED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65" creationId="{CC553A2E-9789-8E65-5080-4C503A651A41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66" creationId="{3AB0AB3C-DFD8-01E6-E8EA-0E51EDD5E458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67" creationId="{79F15922-1CA6-29B4-1865-3FE0F9060825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68" creationId="{06EC7A45-0CFB-91F8-65BE-6118F21F6AF8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69" creationId="{5B9C7742-58E7-83BE-58AF-401022E6097E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70" creationId="{A9DFA29A-9B21-5C0E-5502-22865390A6C3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71" creationId="{D6460812-CFE3-C04E-D3F6-902FD572B2D1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72" creationId="{79052B5D-B918-2C91-5782-C65ED90926CD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73" creationId="{1405CFD2-272D-8B98-6B15-C2EBBE874F57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74" creationId="{BFFC4A38-EEA4-585A-A06D-EED5DBEF94C1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75" creationId="{5C97B9C3-9D12-D62E-7593-B8EB858BE9D9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76" creationId="{E4812331-F8D6-36BA-ECCA-4FAF165C967B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77" creationId="{EE387286-8C84-4FA3-2331-93D195BEEEB9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78" creationId="{2D80C0F1-6C2B-62F7-1AE7-8BD183D695FA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79" creationId="{7324EDD4-7BB1-AB00-CE80-77B70B20F3AC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80" creationId="{4A1AD412-6F29-027C-DA77-1727AF947843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81" creationId="{8F026362-78E3-001D-C3F6-192FAB1FAC3F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82" creationId="{B2DD16D1-547B-EC30-6AD7-61846C0AEB3D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83" creationId="{1B712BBA-ABAE-74EB-8F94-6C535F733210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84" creationId="{797F9801-2EDE-169F-A1DE-E76819D47BD8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85" creationId="{13967414-36BC-F8AA-394B-0FA6459E0AC8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86" creationId="{2058B2F4-1989-2936-351C-1C4E59F47471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87" creationId="{45E483F5-F69F-7258-BAAE-A3987FE8EB9D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88" creationId="{A8F5FDB0-2CA4-2C38-E878-33BE7AA69B31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89" creationId="{C50A379D-8F50-A638-8855-00A02FBCB747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90" creationId="{339AC095-83F7-0414-7E08-02B39F680724}"/>
          </ac:spMkLst>
        </pc:spChg>
        <pc:spChg chg="add del mod">
          <ac:chgData name="Jakob Frabosilio" userId="a4cd8985-fec4-40e2-9b04-4113e322c883" providerId="ADAL" clId="{2F75D2FD-7886-4285-89B4-27FF3FD3FFDD}" dt="2024-08-30T10:26:04.988" v="15938" actId="478"/>
          <ac:spMkLst>
            <pc:docMk/>
            <pc:sldMk cId="2752774568" sldId="299"/>
            <ac:spMk id="91" creationId="{7061C336-1FEC-2934-B9F4-BCB17C00B6CC}"/>
          </ac:spMkLst>
        </pc:spChg>
        <pc:spChg chg="add mod">
          <ac:chgData name="Jakob Frabosilio" userId="a4cd8985-fec4-40e2-9b04-4113e322c883" providerId="ADAL" clId="{2F75D2FD-7886-4285-89B4-27FF3FD3FFDD}" dt="2024-08-30T10:10:41.869" v="15692"/>
          <ac:spMkLst>
            <pc:docMk/>
            <pc:sldMk cId="2752774568" sldId="299"/>
            <ac:spMk id="92" creationId="{6B844FA8-770A-1255-AD09-9700D6EA11D7}"/>
          </ac:spMkLst>
        </pc:spChg>
        <pc:spChg chg="add del mod">
          <ac:chgData name="Jakob Frabosilio" userId="a4cd8985-fec4-40e2-9b04-4113e322c883" providerId="ADAL" clId="{2F75D2FD-7886-4285-89B4-27FF3FD3FFDD}" dt="2024-08-30T10:26:04.988" v="15938" actId="478"/>
          <ac:spMkLst>
            <pc:docMk/>
            <pc:sldMk cId="2752774568" sldId="299"/>
            <ac:spMk id="93" creationId="{D6CF37AE-CB78-84C3-2DC3-552282A91AED}"/>
          </ac:spMkLst>
        </pc:spChg>
        <pc:spChg chg="add mod">
          <ac:chgData name="Jakob Frabosilio" userId="a4cd8985-fec4-40e2-9b04-4113e322c883" providerId="ADAL" clId="{2F75D2FD-7886-4285-89B4-27FF3FD3FFDD}" dt="2024-08-30T10:26:05.254" v="15939"/>
          <ac:spMkLst>
            <pc:docMk/>
            <pc:sldMk cId="2752774568" sldId="299"/>
            <ac:spMk id="94" creationId="{423852BD-9CA2-F3BE-3E8D-F3D8DAA23187}"/>
          </ac:spMkLst>
        </pc:spChg>
        <pc:spChg chg="add mod">
          <ac:chgData name="Jakob Frabosilio" userId="a4cd8985-fec4-40e2-9b04-4113e322c883" providerId="ADAL" clId="{2F75D2FD-7886-4285-89B4-27FF3FD3FFDD}" dt="2024-08-30T10:26:05.254" v="15939"/>
          <ac:spMkLst>
            <pc:docMk/>
            <pc:sldMk cId="2752774568" sldId="299"/>
            <ac:spMk id="95" creationId="{39962CB0-D1FB-29B5-CC38-E6DC320DD760}"/>
          </ac:spMkLst>
        </pc:spChg>
        <pc:spChg chg="add mod">
          <ac:chgData name="Jakob Frabosilio" userId="a4cd8985-fec4-40e2-9b04-4113e322c883" providerId="ADAL" clId="{2F75D2FD-7886-4285-89B4-27FF3FD3FFDD}" dt="2024-08-30T10:26:05.254" v="15939"/>
          <ac:spMkLst>
            <pc:docMk/>
            <pc:sldMk cId="2752774568" sldId="299"/>
            <ac:spMk id="96" creationId="{68449153-D1BA-7D50-9999-2FAE88D56E77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6:02.586" v="15937"/>
        <pc:sldMkLst>
          <pc:docMk/>
          <pc:sldMk cId="141116467" sldId="300"/>
        </pc:sldMkLst>
        <pc:spChg chg="mod">
          <ac:chgData name="Jakob Frabosilio" userId="a4cd8985-fec4-40e2-9b04-4113e322c883" providerId="ADAL" clId="{2F75D2FD-7886-4285-89B4-27FF3FD3FFDD}" dt="2024-08-30T10:04:55.209" v="15573" actId="1035"/>
          <ac:spMkLst>
            <pc:docMk/>
            <pc:sldMk cId="141116467" sldId="300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27" creationId="{86D782A7-BA77-78D8-550E-8D810DBBDAB8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29" creationId="{771CCB71-1DB5-96C0-191B-79C97DD76D74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32" creationId="{AA3D6763-1657-0F4B-9F69-B7EC3796FB00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34" creationId="{D10883E7-65B8-C686-E223-3059DBF0E26E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54" creationId="{C91D4C7A-DE71-87C6-6215-276D7E03859C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55" creationId="{476DAB66-5C6A-BC91-7018-1ABE3F398E6C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56" creationId="{FB4CA91A-7C7C-4390-A65A-C9C5EBB61A57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57" creationId="{7A95A2E4-1C51-455B-D8A5-D83D897DA162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58" creationId="{7EBA8C03-9F00-0F78-C470-CAC27DDF35EC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59" creationId="{AD52B482-77A4-520D-F072-72A0D3EF9FE5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60" creationId="{24FA250F-BA36-300E-E826-C4BD9D64A403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61" creationId="{6CAE1D38-6AD7-3ED7-481D-1178CB85ECBE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62" creationId="{81A5B88A-C903-B19A-36B4-BA0A8E947971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63" creationId="{C773A0C5-1AF6-FCA1-9F2C-5F9AD7CD67D5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64" creationId="{2B0B4F90-A179-FB69-0F6D-B041886B809D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65" creationId="{EFA609C7-57D3-0091-92AE-2ECF8BB2BEC1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66" creationId="{62D784CA-66F8-9802-FB55-8829148223FE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67" creationId="{2E02E5DF-810A-0D91-BA37-B5153E80A183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68" creationId="{49AE246F-0340-7450-F1B4-87617C573FD0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69" creationId="{F96F9190-0DFE-6B47-EDAB-08D9084254F0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70" creationId="{481D101B-7DD4-F63B-9799-B3D9263061F2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71" creationId="{BF1EEC9A-EA6F-9C02-65B9-14E0B614C3C8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72" creationId="{C9C6F619-E708-0E30-E581-40A87EDC687E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73" creationId="{95FB1C27-8DDC-7AE8-4519-05D720EAD625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74" creationId="{E7127785-3F2F-0D8D-E849-628166D07040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75" creationId="{96BA6BC5-907D-1C76-BCF5-58B991C142C8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76" creationId="{0AF228F7-39F9-EF91-E443-380A897B9161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77" creationId="{2BA25018-74C8-FE7B-4BE4-C2FD04106BBE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78" creationId="{CC09D677-9F61-89EC-EA9B-97768B9FAFA8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79" creationId="{40CEE478-681D-E763-CAED-3C2D4F2C276A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80" creationId="{270B0A94-52CE-AE86-C627-40D45877EB90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81" creationId="{120591ED-5333-E1F4-1899-2EC9ABB6701B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82" creationId="{7AF680F9-0651-0CE4-C5B7-BB8ABF93D350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83" creationId="{3D788A25-8158-F656-7538-B976E189BCF3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84" creationId="{6D1D413E-A04A-1F5B-0DAA-EB7A65F67F3B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85" creationId="{F312DED7-B762-2526-85E6-79EBE4F3374B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86" creationId="{57628A4C-7272-733E-FC58-51554A5110DE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87" creationId="{7627E102-05AF-F54E-A6C0-21092803E64D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88" creationId="{B5570241-5428-4D4E-0248-5C0D3BC6B0D1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89" creationId="{B47D1411-6064-9D96-D4C0-0A8308CD68EA}"/>
          </ac:spMkLst>
        </pc:spChg>
        <pc:spChg chg="add del mod">
          <ac:chgData name="Jakob Frabosilio" userId="a4cd8985-fec4-40e2-9b04-4113e322c883" providerId="ADAL" clId="{2F75D2FD-7886-4285-89B4-27FF3FD3FFDD}" dt="2024-08-30T10:26:02.247" v="15936" actId="478"/>
          <ac:spMkLst>
            <pc:docMk/>
            <pc:sldMk cId="141116467" sldId="300"/>
            <ac:spMk id="90" creationId="{1591F8F7-5F48-CE38-CA77-57C97790DBE5}"/>
          </ac:spMkLst>
        </pc:spChg>
        <pc:spChg chg="add mod">
          <ac:chgData name="Jakob Frabosilio" userId="a4cd8985-fec4-40e2-9b04-4113e322c883" providerId="ADAL" clId="{2F75D2FD-7886-4285-89B4-27FF3FD3FFDD}" dt="2024-08-30T10:10:42.539" v="15693"/>
          <ac:spMkLst>
            <pc:docMk/>
            <pc:sldMk cId="141116467" sldId="300"/>
            <ac:spMk id="91" creationId="{FBBB125C-179D-868D-4918-B519333732F9}"/>
          </ac:spMkLst>
        </pc:spChg>
        <pc:spChg chg="add del mod">
          <ac:chgData name="Jakob Frabosilio" userId="a4cd8985-fec4-40e2-9b04-4113e322c883" providerId="ADAL" clId="{2F75D2FD-7886-4285-89B4-27FF3FD3FFDD}" dt="2024-08-30T10:26:02.247" v="15936" actId="478"/>
          <ac:spMkLst>
            <pc:docMk/>
            <pc:sldMk cId="141116467" sldId="300"/>
            <ac:spMk id="92" creationId="{6973AC6D-3D60-6AFA-67DE-68DEC03BCF15}"/>
          </ac:spMkLst>
        </pc:spChg>
        <pc:spChg chg="add mod">
          <ac:chgData name="Jakob Frabosilio" userId="a4cd8985-fec4-40e2-9b04-4113e322c883" providerId="ADAL" clId="{2F75D2FD-7886-4285-89B4-27FF3FD3FFDD}" dt="2024-08-30T10:26:02.586" v="15937"/>
          <ac:spMkLst>
            <pc:docMk/>
            <pc:sldMk cId="141116467" sldId="300"/>
            <ac:spMk id="93" creationId="{6F60D1EB-5224-C9B6-7928-F24672D0BB2C}"/>
          </ac:spMkLst>
        </pc:spChg>
        <pc:spChg chg="add mod">
          <ac:chgData name="Jakob Frabosilio" userId="a4cd8985-fec4-40e2-9b04-4113e322c883" providerId="ADAL" clId="{2F75D2FD-7886-4285-89B4-27FF3FD3FFDD}" dt="2024-08-30T10:26:02.586" v="15937"/>
          <ac:spMkLst>
            <pc:docMk/>
            <pc:sldMk cId="141116467" sldId="300"/>
            <ac:spMk id="94" creationId="{BDD18FA2-861E-79CE-F895-4DC7DB3F4B5B}"/>
          </ac:spMkLst>
        </pc:spChg>
        <pc:spChg chg="add mod">
          <ac:chgData name="Jakob Frabosilio" userId="a4cd8985-fec4-40e2-9b04-4113e322c883" providerId="ADAL" clId="{2F75D2FD-7886-4285-89B4-27FF3FD3FFDD}" dt="2024-08-30T10:26:02.586" v="15937"/>
          <ac:spMkLst>
            <pc:docMk/>
            <pc:sldMk cId="141116467" sldId="300"/>
            <ac:spMk id="95" creationId="{41F98B35-57AB-0A63-BACF-A517E07C99D7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5:59.079" v="15935"/>
        <pc:sldMkLst>
          <pc:docMk/>
          <pc:sldMk cId="703217546" sldId="301"/>
        </pc:sldMkLst>
        <pc:spChg chg="add mod">
          <ac:chgData name="Jakob Frabosilio" userId="a4cd8985-fec4-40e2-9b04-4113e322c883" providerId="ADAL" clId="{2F75D2FD-7886-4285-89B4-27FF3FD3FFDD}" dt="2024-08-30T10:05:15.388" v="15578"/>
          <ac:spMkLst>
            <pc:docMk/>
            <pc:sldMk cId="703217546" sldId="301"/>
            <ac:spMk id="3" creationId="{D457C569-2ED2-F6B8-0268-C32D2B5F920B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5" creationId="{57A53B34-9418-70CB-7083-A2602E21AA4B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6" creationId="{9DA7A352-27F6-57B1-815A-A1B8DA7D65E9}"/>
          </ac:spMkLst>
        </pc:spChg>
        <pc:spChg chg="del mod">
          <ac:chgData name="Jakob Frabosilio" userId="a4cd8985-fec4-40e2-9b04-4113e322c883" providerId="ADAL" clId="{2F75D2FD-7886-4285-89B4-27FF3FD3FFDD}" dt="2024-08-30T10:05:12.941" v="15577" actId="478"/>
          <ac:spMkLst>
            <pc:docMk/>
            <pc:sldMk cId="703217546" sldId="301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27" creationId="{EDE375EC-27E5-5D86-8B48-904ABF7626F7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54" creationId="{9B4B8E39-D653-2ED0-1867-576675F35EB7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55" creationId="{6BD38D27-5A44-ACA1-B3CE-3E49BDF92E5C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56" creationId="{EAF288AD-BC82-5D0A-780E-7917BA641015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57" creationId="{31ECB747-F86B-85EA-88EA-F8B01B1E400D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58" creationId="{D39E118C-3AE8-41C1-6F23-A0B0A4D50CC7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59" creationId="{CDAC7025-9F87-5110-6C8B-8149AC8D597A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60" creationId="{46E65CE1-BEBC-F661-750B-4B7177261A11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61" creationId="{932FC780-2568-212D-9E30-0B3024D1ED35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62" creationId="{CC19C773-C7BB-D89C-824A-D151BA61A840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63" creationId="{0C3A7299-F238-6407-B02A-9B4001DEE964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64" creationId="{E03DDD17-D1F8-388E-3298-A3101A1EEEA1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65" creationId="{4749DA91-5476-33FA-BD7D-62D9169BD0E1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66" creationId="{C205F9EF-0327-684F-3EEC-8E42E38CA77B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67" creationId="{AA3CCB33-9B5C-9AA7-7587-0418A7182C3D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68" creationId="{34B9A1E8-2B71-A6DD-C18C-0C42A7B2B53E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69" creationId="{F2E480B0-B6D5-2BC2-7CA8-5520B43AE469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70" creationId="{928A5998-E418-0B4C-9F20-8C69C2AB3328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71" creationId="{8ECA0F80-D2AA-CE5B-8912-864EBBF3EEBB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72" creationId="{FDD1657F-9628-6B27-46B7-A0DCD3C243B8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73" creationId="{D6C12C4E-96F9-D68A-8992-CDDF4B45CF0F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74" creationId="{57DBA23A-86C7-76A9-84BF-FFC8CBF609EC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75" creationId="{D8442811-A2D8-653B-20CB-E42693A39341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76" creationId="{1927254C-9386-8806-D8C6-1E82C2FF9A92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77" creationId="{72EF8E8B-B8A5-3801-699B-4B0D88C4A6E4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78" creationId="{443D2B9F-3CE7-7D2C-88EF-1831A9FEE195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79" creationId="{5C49471B-8345-50E9-3D41-F0747A9E2370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80" creationId="{B4E97073-47E5-6AA7-0604-73292F3F79C0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81" creationId="{85B865A3-454C-DA9F-09A5-D8188BD19A33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82" creationId="{B5F9AAB4-9C7C-5498-BD2B-D2DE4477EE46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83" creationId="{09C0118F-4A8D-3714-D482-89DF3D243008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84" creationId="{77D5A022-DA3E-DE8F-05B8-8CECEC7304F5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85" creationId="{A11D46D7-640F-2F2C-2E5A-1465FA4EB9AA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86" creationId="{6F5AD16C-F5A9-D59C-4C86-D90ABD11D7F8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87" creationId="{47689036-0062-0C9D-1E2E-E15FD76CA850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88" creationId="{C46AD3DE-6B10-E7B5-A68E-BB3A976F6DB2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89" creationId="{F195482F-C920-CCE9-6EB6-C0CDECD400C9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90" creationId="{20015DB1-5DB0-BE09-D4D7-CD23DF1A30BC}"/>
          </ac:spMkLst>
        </pc:spChg>
        <pc:spChg chg="add del mod">
          <ac:chgData name="Jakob Frabosilio" userId="a4cd8985-fec4-40e2-9b04-4113e322c883" providerId="ADAL" clId="{2F75D2FD-7886-4285-89B4-27FF3FD3FFDD}" dt="2024-08-30T10:25:58.811" v="15934" actId="478"/>
          <ac:spMkLst>
            <pc:docMk/>
            <pc:sldMk cId="703217546" sldId="301"/>
            <ac:spMk id="91" creationId="{3FE14C67-04C7-FB12-9AE6-39508D0509F0}"/>
          </ac:spMkLst>
        </pc:spChg>
        <pc:spChg chg="add mod">
          <ac:chgData name="Jakob Frabosilio" userId="a4cd8985-fec4-40e2-9b04-4113e322c883" providerId="ADAL" clId="{2F75D2FD-7886-4285-89B4-27FF3FD3FFDD}" dt="2024-08-30T10:10:43.176" v="15694"/>
          <ac:spMkLst>
            <pc:docMk/>
            <pc:sldMk cId="703217546" sldId="301"/>
            <ac:spMk id="92" creationId="{B4C11DE5-2AA3-946C-6A5F-255890D8AE82}"/>
          </ac:spMkLst>
        </pc:spChg>
        <pc:spChg chg="add del mod">
          <ac:chgData name="Jakob Frabosilio" userId="a4cd8985-fec4-40e2-9b04-4113e322c883" providerId="ADAL" clId="{2F75D2FD-7886-4285-89B4-27FF3FD3FFDD}" dt="2024-08-30T10:25:58.811" v="15934" actId="478"/>
          <ac:spMkLst>
            <pc:docMk/>
            <pc:sldMk cId="703217546" sldId="301"/>
            <ac:spMk id="93" creationId="{0AB52710-BF67-B8EB-961F-649F41CE648A}"/>
          </ac:spMkLst>
        </pc:spChg>
        <pc:spChg chg="add mod">
          <ac:chgData name="Jakob Frabosilio" userId="a4cd8985-fec4-40e2-9b04-4113e322c883" providerId="ADAL" clId="{2F75D2FD-7886-4285-89B4-27FF3FD3FFDD}" dt="2024-08-30T10:25:59.079" v="15935"/>
          <ac:spMkLst>
            <pc:docMk/>
            <pc:sldMk cId="703217546" sldId="301"/>
            <ac:spMk id="94" creationId="{1E37B16D-C787-BEA7-15AE-F2727B9506C7}"/>
          </ac:spMkLst>
        </pc:spChg>
        <pc:spChg chg="add mod">
          <ac:chgData name="Jakob Frabosilio" userId="a4cd8985-fec4-40e2-9b04-4113e322c883" providerId="ADAL" clId="{2F75D2FD-7886-4285-89B4-27FF3FD3FFDD}" dt="2024-08-30T10:25:59.079" v="15935"/>
          <ac:spMkLst>
            <pc:docMk/>
            <pc:sldMk cId="703217546" sldId="301"/>
            <ac:spMk id="95" creationId="{23FB11DE-27D1-3470-0F29-869DF1920C62}"/>
          </ac:spMkLst>
        </pc:spChg>
        <pc:spChg chg="add mod">
          <ac:chgData name="Jakob Frabosilio" userId="a4cd8985-fec4-40e2-9b04-4113e322c883" providerId="ADAL" clId="{2F75D2FD-7886-4285-89B4-27FF3FD3FFDD}" dt="2024-08-30T10:25:59.079" v="15935"/>
          <ac:spMkLst>
            <pc:docMk/>
            <pc:sldMk cId="703217546" sldId="301"/>
            <ac:spMk id="96" creationId="{01D082D2-598F-D87E-91EE-F0FE5240B152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5:56.362" v="15933"/>
        <pc:sldMkLst>
          <pc:docMk/>
          <pc:sldMk cId="2441638137" sldId="302"/>
        </pc:sldMkLst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5" creationId="{2B857597-B0C4-4950-AD14-74BCE51531B4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6" creationId="{A7296486-8A1E-FB3C-D1B9-59051D1F60F4}"/>
          </ac:spMkLst>
        </pc:spChg>
        <pc:spChg chg="mod">
          <ac:chgData name="Jakob Frabosilio" userId="a4cd8985-fec4-40e2-9b04-4113e322c883" providerId="ADAL" clId="{2F75D2FD-7886-4285-89B4-27FF3FD3FFDD}" dt="2024-08-30T10:04:59.474" v="15576" actId="1035"/>
          <ac:spMkLst>
            <pc:docMk/>
            <pc:sldMk cId="2441638137" sldId="302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27" creationId="{55AD556B-C18C-C81B-60E7-37D6F5F0191B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28" creationId="{4CAF6DFB-8B0B-ADA6-4EE6-882787301504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29" creationId="{E7DCFEE9-235E-FA6C-64F3-870E36523D2D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31" creationId="{71769262-165A-5920-1331-A412CC40EF36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32" creationId="{40E03DF4-5289-59E8-5491-1AC4C8CD8F35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34" creationId="{2A871F18-4BC0-E10F-6639-78C91E969CA1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35" creationId="{24DC1647-4FDA-6B9F-45A7-9C1DFC7D5E3F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36" creationId="{59BD5380-9034-76B1-ED5E-F653BB588AFE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62" creationId="{19770F85-9E6F-EA82-9D2D-4022724868A6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63" creationId="{9DBFB539-292D-BF64-FE36-2F157A28FEF9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64" creationId="{A8E42995-8374-CB50-D1A6-339888F71BCD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65" creationId="{590F45AD-8375-D7AA-4EB3-2284614CE6A6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66" creationId="{F23354BA-02DF-A3A3-823B-E67B67004B75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67" creationId="{43056DC4-4835-52C0-AEBB-31AC2F041C3E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68" creationId="{AC43EEA1-5C2A-C66E-62B5-631C18F52A58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69" creationId="{B7E0E330-1088-9A9C-4370-627CD8CF6F3F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70" creationId="{4889CA92-F30E-5C08-D496-901912CF997D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71" creationId="{77F26BCF-5436-69EB-D5C3-73D5C548EBD1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72" creationId="{8933BBD5-8437-0A1D-50A5-8157712733A1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73" creationId="{92E53577-5B87-FE86-CB4B-B108B0CD842B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74" creationId="{CBC350A1-30F6-08D3-6CC6-C169E9C65E16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75" creationId="{98FB8037-0D49-FC50-4F29-DF265645974A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76" creationId="{B4157F67-CDAC-EEEB-8CC0-29811ED3C790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77" creationId="{86F71BBD-D529-7C1E-5CE0-346B90173624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78" creationId="{56A0B3EB-FD78-A254-A8F6-874ED44AB40E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79" creationId="{50A7FF03-CE13-BA48-EC9B-9F1B08EAD82E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80" creationId="{50BE740E-FF82-4C06-6EC3-19B542FE0154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81" creationId="{499AC52C-1154-6D09-A612-7F33A1AA4326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82" creationId="{07D1E8A7-6C4C-3A20-A41B-E908EFAFAD3C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83" creationId="{87E93D28-E961-33F2-74BC-F1F17B403608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84" creationId="{1C111B7B-E4A7-55B2-33FC-1F10BA2993FA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85" creationId="{1DBA6EB6-D653-5468-0498-C5EEED1C7C1A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86" creationId="{2A9F4B5B-93B8-B563-E921-9C96695EFEE9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87" creationId="{4242CF96-3AAA-6183-BB1E-987B39909B4B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88" creationId="{C3416789-A195-5EE8-D449-8082892400DF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89" creationId="{01C71ABA-ED58-8721-D186-181BD159EAC5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90" creationId="{1DFEFBA5-7B38-DBFC-3ACD-3F71425DC346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91" creationId="{14BD1C2E-DBBA-4EC3-5C13-51A97A96FD17}"/>
          </ac:spMkLst>
        </pc:spChg>
        <pc:spChg chg="add del mod">
          <ac:chgData name="Jakob Frabosilio" userId="a4cd8985-fec4-40e2-9b04-4113e322c883" providerId="ADAL" clId="{2F75D2FD-7886-4285-89B4-27FF3FD3FFDD}" dt="2024-08-30T10:25:56.037" v="15932" actId="478"/>
          <ac:spMkLst>
            <pc:docMk/>
            <pc:sldMk cId="2441638137" sldId="302"/>
            <ac:spMk id="92" creationId="{7014F7DE-5176-D69F-0B41-2ADE1F842AA2}"/>
          </ac:spMkLst>
        </pc:spChg>
        <pc:spChg chg="add mod">
          <ac:chgData name="Jakob Frabosilio" userId="a4cd8985-fec4-40e2-9b04-4113e322c883" providerId="ADAL" clId="{2F75D2FD-7886-4285-89B4-27FF3FD3FFDD}" dt="2024-08-30T10:10:43.877" v="15695"/>
          <ac:spMkLst>
            <pc:docMk/>
            <pc:sldMk cId="2441638137" sldId="302"/>
            <ac:spMk id="93" creationId="{EF1559F9-F483-DBF1-5D8F-8915B3EF5136}"/>
          </ac:spMkLst>
        </pc:spChg>
        <pc:spChg chg="add del mod">
          <ac:chgData name="Jakob Frabosilio" userId="a4cd8985-fec4-40e2-9b04-4113e322c883" providerId="ADAL" clId="{2F75D2FD-7886-4285-89B4-27FF3FD3FFDD}" dt="2024-08-30T10:25:56.037" v="15932" actId="478"/>
          <ac:spMkLst>
            <pc:docMk/>
            <pc:sldMk cId="2441638137" sldId="302"/>
            <ac:spMk id="94" creationId="{FCE6E0AE-3D07-E70A-EF6A-5F52D3F4F071}"/>
          </ac:spMkLst>
        </pc:spChg>
        <pc:spChg chg="add mod">
          <ac:chgData name="Jakob Frabosilio" userId="a4cd8985-fec4-40e2-9b04-4113e322c883" providerId="ADAL" clId="{2F75D2FD-7886-4285-89B4-27FF3FD3FFDD}" dt="2024-08-30T10:25:56.362" v="15933"/>
          <ac:spMkLst>
            <pc:docMk/>
            <pc:sldMk cId="2441638137" sldId="302"/>
            <ac:spMk id="95" creationId="{A5C9FFF2-31C4-1025-45DB-BF6DF06112A3}"/>
          </ac:spMkLst>
        </pc:spChg>
        <pc:spChg chg="add mod">
          <ac:chgData name="Jakob Frabosilio" userId="a4cd8985-fec4-40e2-9b04-4113e322c883" providerId="ADAL" clId="{2F75D2FD-7886-4285-89B4-27FF3FD3FFDD}" dt="2024-08-30T10:25:56.362" v="15933"/>
          <ac:spMkLst>
            <pc:docMk/>
            <pc:sldMk cId="2441638137" sldId="302"/>
            <ac:spMk id="96" creationId="{B8D93446-E0D3-72E9-C424-FB7125AF1A51}"/>
          </ac:spMkLst>
        </pc:spChg>
        <pc:spChg chg="add mod">
          <ac:chgData name="Jakob Frabosilio" userId="a4cd8985-fec4-40e2-9b04-4113e322c883" providerId="ADAL" clId="{2F75D2FD-7886-4285-89B4-27FF3FD3FFDD}" dt="2024-08-30T10:25:56.362" v="15933"/>
          <ac:spMkLst>
            <pc:docMk/>
            <pc:sldMk cId="2441638137" sldId="302"/>
            <ac:spMk id="97" creationId="{B474E9FA-3214-2BD7-D302-E75BF7B6F408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5:52.958" v="15931"/>
        <pc:sldMkLst>
          <pc:docMk/>
          <pc:sldMk cId="1085738915" sldId="303"/>
        </pc:sldMkLst>
        <pc:spChg chg="mod">
          <ac:chgData name="Jakob Frabosilio" userId="a4cd8985-fec4-40e2-9b04-4113e322c883" providerId="ADAL" clId="{2F75D2FD-7886-4285-89B4-27FF3FD3FFDD}" dt="2024-08-30T10:05:18.516" v="15579" actId="1035"/>
          <ac:spMkLst>
            <pc:docMk/>
            <pc:sldMk cId="1085738915" sldId="303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30" creationId="{F9EB0423-BA29-6663-2461-5ED5A60A4592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33" creationId="{9DCA2306-7F07-E70E-6C00-1E87EEF081CB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52" creationId="{83F25CD7-F291-67D1-E06D-AE969EE26CED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53" creationId="{0D3633F8-D89F-2B5E-FBDA-93390239E863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54" creationId="{532EF636-8C9C-40FC-CF0A-08F102AEA8F1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55" creationId="{F869BE5E-7502-8799-6CE6-F4C07D28FD68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56" creationId="{18179F23-5F38-8F3D-E86A-21330BADFD54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57" creationId="{CEFED2F7-448E-14F8-267D-8361837A865D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58" creationId="{A67416B1-2F63-0336-4536-2876B9603A3C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59" creationId="{1200BDE9-7E31-466E-D0FD-0C8E7350698F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60" creationId="{45A78AC9-455E-C47E-0431-289AA693BD6E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61" creationId="{937AAE35-7078-C13E-F474-22433454611F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62" creationId="{7FF1C8B5-F4AE-281C-9FCE-4B8B1CA88DC7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63" creationId="{D04A5CC9-19D3-301A-21ED-6FF4B8409122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64" creationId="{81B54EBF-5AC1-0AAD-0C21-87EC4C800012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65" creationId="{82CB2D89-492F-BB4F-D99C-2DC020C300D4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66" creationId="{5C5F73DB-487B-57C4-B5B2-7BFA84E0EEE6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67" creationId="{FB9A52A4-A22B-74F8-6BFF-3B89764B1CF7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68" creationId="{6C4C1FF6-C686-D55C-5D50-38FD81E4451D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69" creationId="{50103BEA-E106-DB84-2EB4-0866259543EC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70" creationId="{9B58801A-0885-DABF-3E49-D82B90A1A37E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71" creationId="{EC82C75C-634A-B65A-196D-DE3B93FE9899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72" creationId="{1334813B-71C9-88BD-2750-D6754358B001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73" creationId="{AD41256F-912F-C73A-8837-11476AF6DCC8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74" creationId="{7680860E-B037-5FE8-8859-6945058E6C7E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75" creationId="{C8423124-336D-6CE9-07B6-EAD043425669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76" creationId="{E1159C89-7425-C5F1-EEA9-A68E4F6CE4BC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77" creationId="{831C24A9-44D5-1072-C9AE-DD901F3728CD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78" creationId="{43216E10-3A61-96FE-EDE4-740FF51D6163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79" creationId="{5C8BA1DE-D133-A1F7-7C9F-E5637C52B8C2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80" creationId="{2216FEC2-D7E2-AB99-92F8-A33B50BE8A02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81" creationId="{FBCA1EF4-BBB1-E299-B5E6-D9E553EF08FD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82" creationId="{76B5408D-8E1A-78A1-56A9-822665882F35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83" creationId="{C162BF6D-45D5-353B-5BAA-283866D4A463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84" creationId="{89DA23FC-12E5-9701-43FF-563E798B9917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85" creationId="{12B4B44A-D599-CE44-B3B5-D4052174E3F3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86" creationId="{3D64A627-752A-1D7C-202E-F956372D7374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87" creationId="{7FCE87CF-2B93-CEA1-CEA8-8D2FE89AC19D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88" creationId="{A4705CA1-86B5-E32A-F46E-E8B85CF42E34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89" creationId="{18437637-70B8-B640-CF76-5CCD2847989D}"/>
          </ac:spMkLst>
        </pc:spChg>
        <pc:spChg chg="add del mod">
          <ac:chgData name="Jakob Frabosilio" userId="a4cd8985-fec4-40e2-9b04-4113e322c883" providerId="ADAL" clId="{2F75D2FD-7886-4285-89B4-27FF3FD3FFDD}" dt="2024-08-30T10:25:52.652" v="15930" actId="478"/>
          <ac:spMkLst>
            <pc:docMk/>
            <pc:sldMk cId="1085738915" sldId="303"/>
            <ac:spMk id="90" creationId="{A59E933A-C7C4-80FC-0E46-E95EB77BDEB3}"/>
          </ac:spMkLst>
        </pc:spChg>
        <pc:spChg chg="add mod">
          <ac:chgData name="Jakob Frabosilio" userId="a4cd8985-fec4-40e2-9b04-4113e322c883" providerId="ADAL" clId="{2F75D2FD-7886-4285-89B4-27FF3FD3FFDD}" dt="2024-08-30T10:10:44.612" v="15696"/>
          <ac:spMkLst>
            <pc:docMk/>
            <pc:sldMk cId="1085738915" sldId="303"/>
            <ac:spMk id="91" creationId="{E2454A45-5942-7F7D-D8E6-1FD54860226B}"/>
          </ac:spMkLst>
        </pc:spChg>
        <pc:spChg chg="add del mod">
          <ac:chgData name="Jakob Frabosilio" userId="a4cd8985-fec4-40e2-9b04-4113e322c883" providerId="ADAL" clId="{2F75D2FD-7886-4285-89B4-27FF3FD3FFDD}" dt="2024-08-30T10:25:52.652" v="15930" actId="478"/>
          <ac:spMkLst>
            <pc:docMk/>
            <pc:sldMk cId="1085738915" sldId="303"/>
            <ac:spMk id="92" creationId="{0FD2BCF3-E3E2-969A-2810-C08D1F10AEBF}"/>
          </ac:spMkLst>
        </pc:spChg>
        <pc:spChg chg="add mod">
          <ac:chgData name="Jakob Frabosilio" userId="a4cd8985-fec4-40e2-9b04-4113e322c883" providerId="ADAL" clId="{2F75D2FD-7886-4285-89B4-27FF3FD3FFDD}" dt="2024-08-30T10:25:52.958" v="15931"/>
          <ac:spMkLst>
            <pc:docMk/>
            <pc:sldMk cId="1085738915" sldId="303"/>
            <ac:spMk id="93" creationId="{E20695AB-41EC-5523-0A55-ED696D7FA667}"/>
          </ac:spMkLst>
        </pc:spChg>
        <pc:spChg chg="add mod">
          <ac:chgData name="Jakob Frabosilio" userId="a4cd8985-fec4-40e2-9b04-4113e322c883" providerId="ADAL" clId="{2F75D2FD-7886-4285-89B4-27FF3FD3FFDD}" dt="2024-08-30T10:25:52.958" v="15931"/>
          <ac:spMkLst>
            <pc:docMk/>
            <pc:sldMk cId="1085738915" sldId="303"/>
            <ac:spMk id="94" creationId="{D3E6C872-6652-F58F-1798-0D471FE9379B}"/>
          </ac:spMkLst>
        </pc:spChg>
        <pc:spChg chg="add mod">
          <ac:chgData name="Jakob Frabosilio" userId="a4cd8985-fec4-40e2-9b04-4113e322c883" providerId="ADAL" clId="{2F75D2FD-7886-4285-89B4-27FF3FD3FFDD}" dt="2024-08-30T10:25:52.958" v="15931"/>
          <ac:spMkLst>
            <pc:docMk/>
            <pc:sldMk cId="1085738915" sldId="303"/>
            <ac:spMk id="95" creationId="{D81D673F-2F67-92FF-0048-9ACE3BA1ED58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5:49.414" v="15929"/>
        <pc:sldMkLst>
          <pc:docMk/>
          <pc:sldMk cId="3562167987" sldId="304"/>
        </pc:sldMkLst>
        <pc:spChg chg="mod">
          <ac:chgData name="Jakob Frabosilio" userId="a4cd8985-fec4-40e2-9b04-4113e322c883" providerId="ADAL" clId="{2F75D2FD-7886-4285-89B4-27FF3FD3FFDD}" dt="2024-08-30T10:05:21.691" v="15580" actId="1035"/>
          <ac:spMkLst>
            <pc:docMk/>
            <pc:sldMk cId="3562167987" sldId="304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30" creationId="{FEA35019-7AE4-63D5-04B2-9130C6A7FB1A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33" creationId="{A897F655-9800-6C52-71D3-9D4C06398267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52" creationId="{A8B5B463-B0CF-71C5-C02C-08CDC10A9866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53" creationId="{1A86C965-62E0-339A-F386-03ACD5C8A5ED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54" creationId="{0D24CF78-2F65-86ED-E301-3B6B5B86FC8D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55" creationId="{6574A95E-0FA4-0596-0C5A-9005A9A212AD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56" creationId="{296D884E-C09B-2332-BBF6-FB5F8314AF2B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57" creationId="{19967DC2-CCA6-A7F0-E1BC-AC5C3B3DDF9D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58" creationId="{9873DE84-865F-0ACC-7C6E-EBD78FEB473B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59" creationId="{E2E17B9E-F688-160D-8A1A-64E8409A91F2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60" creationId="{1552C85C-DCA3-E232-A025-8E237CAA71E4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61" creationId="{4EA5BD75-0139-1253-90C1-DC0661D4FDD8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62" creationId="{3BB6CA7D-10E2-C56E-6456-6841FE2242F5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63" creationId="{EAE71177-BD64-39F3-5C85-D1B61FDD700F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64" creationId="{D0910FDD-4CEF-DEA1-CCA3-A5B788269E66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65" creationId="{9E836B7C-2714-698D-8D4E-824D8D40D692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66" creationId="{8831743E-5C76-C0CB-A7BA-782CEF67EAB7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67" creationId="{7BAACA0A-46AB-AB41-2136-66E399B4DBEF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68" creationId="{948DCD78-AC6D-8F0B-5F77-70C45A3EDC9F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69" creationId="{7E8F7CE6-C557-6AF5-FA14-CA00F54FE78A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70" creationId="{5F83FF8C-EF0B-A0D0-DBA8-E505DC91A74D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71" creationId="{7F461DF5-BD2E-57AC-6582-DE9FA22C0169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72" creationId="{E376FDE1-05A6-B591-6AB0-C987B97811E2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73" creationId="{D0843649-E06D-990F-4651-FA9FCEC173E9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74" creationId="{72FC726F-AA58-E04E-3C59-B2F2C515C3D4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75" creationId="{2670C4DD-4107-7CBD-DCE7-978AA8D66A9E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76" creationId="{EE932F2C-4DF9-4DB4-222B-9C28059D0EF5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77" creationId="{F3F080A9-1605-3185-4FC5-E116D80CEEE1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78" creationId="{AC433806-8FE6-8347-EAC7-793D93B98A20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79" creationId="{7D20B9F7-6D59-42B3-B9A3-0CE8C95E1880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80" creationId="{989867EC-119F-9F27-7B64-C614CD54D174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81" creationId="{FA731E88-1695-E1C0-3C4E-A00810176D8E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82" creationId="{DC206B87-FE18-5B87-EA76-26FE28484B16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83" creationId="{2D4E96E0-9BA1-ECD1-37BA-FFC3BF0BB8E8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84" creationId="{30ED97B3-5AC7-1A9D-7D1A-FB2B47F55E94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85" creationId="{064FA6AF-29D8-CCE1-C236-227309973B9C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86" creationId="{DCE463D4-C137-CCAE-66DC-ABE2263A6427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87" creationId="{F6F1D176-F78B-6562-AF8F-FA866607F6D3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88" creationId="{40D21897-24B8-9685-F975-266BF28BD3A1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89" creationId="{5ED7D21A-82B6-0A68-2E4C-854145D5BA12}"/>
          </ac:spMkLst>
        </pc:spChg>
        <pc:spChg chg="add del mod">
          <ac:chgData name="Jakob Frabosilio" userId="a4cd8985-fec4-40e2-9b04-4113e322c883" providerId="ADAL" clId="{2F75D2FD-7886-4285-89B4-27FF3FD3FFDD}" dt="2024-08-30T10:25:48.978" v="15928" actId="478"/>
          <ac:spMkLst>
            <pc:docMk/>
            <pc:sldMk cId="3562167987" sldId="304"/>
            <ac:spMk id="90" creationId="{EA7937E3-E036-08B0-C987-521495DCAA9C}"/>
          </ac:spMkLst>
        </pc:spChg>
        <pc:spChg chg="add mod">
          <ac:chgData name="Jakob Frabosilio" userId="a4cd8985-fec4-40e2-9b04-4113e322c883" providerId="ADAL" clId="{2F75D2FD-7886-4285-89B4-27FF3FD3FFDD}" dt="2024-08-30T10:10:45.617" v="15697"/>
          <ac:spMkLst>
            <pc:docMk/>
            <pc:sldMk cId="3562167987" sldId="304"/>
            <ac:spMk id="91" creationId="{92266F9C-66E9-1663-21F7-422C907D1D70}"/>
          </ac:spMkLst>
        </pc:spChg>
        <pc:spChg chg="add del mod">
          <ac:chgData name="Jakob Frabosilio" userId="a4cd8985-fec4-40e2-9b04-4113e322c883" providerId="ADAL" clId="{2F75D2FD-7886-4285-89B4-27FF3FD3FFDD}" dt="2024-08-30T10:25:48.978" v="15928" actId="478"/>
          <ac:spMkLst>
            <pc:docMk/>
            <pc:sldMk cId="3562167987" sldId="304"/>
            <ac:spMk id="92" creationId="{A48FFE7E-331C-1C3C-2AC9-16FFA9056766}"/>
          </ac:spMkLst>
        </pc:spChg>
        <pc:spChg chg="add mod">
          <ac:chgData name="Jakob Frabosilio" userId="a4cd8985-fec4-40e2-9b04-4113e322c883" providerId="ADAL" clId="{2F75D2FD-7886-4285-89B4-27FF3FD3FFDD}" dt="2024-08-30T10:25:49.414" v="15929"/>
          <ac:spMkLst>
            <pc:docMk/>
            <pc:sldMk cId="3562167987" sldId="304"/>
            <ac:spMk id="93" creationId="{EC7A5DDF-49F7-BBCA-EF5D-F7E2A8C71E46}"/>
          </ac:spMkLst>
        </pc:spChg>
        <pc:spChg chg="add mod">
          <ac:chgData name="Jakob Frabosilio" userId="a4cd8985-fec4-40e2-9b04-4113e322c883" providerId="ADAL" clId="{2F75D2FD-7886-4285-89B4-27FF3FD3FFDD}" dt="2024-08-30T10:25:49.414" v="15929"/>
          <ac:spMkLst>
            <pc:docMk/>
            <pc:sldMk cId="3562167987" sldId="304"/>
            <ac:spMk id="94" creationId="{4AD55F63-C6B9-F00A-D8F4-84910E805919}"/>
          </ac:spMkLst>
        </pc:spChg>
        <pc:spChg chg="add mod">
          <ac:chgData name="Jakob Frabosilio" userId="a4cd8985-fec4-40e2-9b04-4113e322c883" providerId="ADAL" clId="{2F75D2FD-7886-4285-89B4-27FF3FD3FFDD}" dt="2024-08-30T10:25:49.414" v="15929"/>
          <ac:spMkLst>
            <pc:docMk/>
            <pc:sldMk cId="3562167987" sldId="304"/>
            <ac:spMk id="95" creationId="{220831AA-0423-7D64-B0A3-531C1743DB90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5:43.759" v="15927"/>
        <pc:sldMkLst>
          <pc:docMk/>
          <pc:sldMk cId="1417880841" sldId="305"/>
        </pc:sldMkLst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5" creationId="{DF9C318C-118F-3EC7-B0BF-4EE7382496B6}"/>
          </ac:spMkLst>
        </pc:spChg>
        <pc:spChg chg="mod">
          <ac:chgData name="Jakob Frabosilio" userId="a4cd8985-fec4-40e2-9b04-4113e322c883" providerId="ADAL" clId="{2F75D2FD-7886-4285-89B4-27FF3FD3FFDD}" dt="2024-08-30T10:05:22.771" v="15581" actId="1035"/>
          <ac:spMkLst>
            <pc:docMk/>
            <pc:sldMk cId="1417880841" sldId="305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" creationId="{D2F599FD-3F28-B29E-A045-862E98F75C5D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3" creationId="{EE178239-0A7A-725F-E030-DE25D10A9150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54" creationId="{3E05819F-BE9D-BC32-91FD-26EF1B728A4A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55" creationId="{A9FD0B13-FEA3-BD65-BDEC-0C6B8ED3E075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56" creationId="{4DF25802-ED8F-1C3A-C3EE-1BF31C9FA0D1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57" creationId="{4469F5CD-6002-1A90-FB19-E07629A3E59E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58" creationId="{FA1DA997-C116-E452-76D6-A06FADA1F6C9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59" creationId="{DD39F6F7-A392-6643-05C9-EDEF16CAAD25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60" creationId="{5F3976F7-0751-742F-E29B-DE90AC5C6DD6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61" creationId="{80BC57CB-ED48-EB34-3302-72F3FC9B87F1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62" creationId="{B183E3BA-5401-D8EE-CDEA-6801A450619A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63" creationId="{DCC10CA2-4EEB-CABE-DEB9-D6996DB9230A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72" creationId="{6C3C9E55-17BA-068F-6A05-9F0E78857732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73" creationId="{F6671E76-E2FF-2993-A97F-C91C269A68B5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75" creationId="{EEE3153A-E6E4-01C8-47D3-EAB3F4481DA2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76" creationId="{68691E0E-15B2-AFFF-E9A3-9126EA6478E6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77" creationId="{104585D2-C08F-5BAF-EDC4-1CAB9C927002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78" creationId="{85D745F6-C6A4-EA2F-0C1C-2A06A9377518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79" creationId="{5F6876F7-DD22-7668-6B09-5E3ADA4D014D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80" creationId="{3923D288-3CAD-EC9F-DE1D-FF6CFA479582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81" creationId="{6D0D8A29-E70F-0DBB-4C0A-72B17AE9E555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82" creationId="{00F2F60D-6A3E-FB1E-DBD8-CD51DDA3B7E3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83" creationId="{7B215B4F-5535-1813-9906-54B612C1D5F4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84" creationId="{A1182B88-BBE3-D176-5707-305CB97B6EE5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85" creationId="{3BFF96B0-EE2E-AC1E-AEBE-D7FE026D871B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86" creationId="{00C11E53-9F85-B399-960B-20FDCB0AFE96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87" creationId="{BDC39E55-9772-3142-F920-459241EBA774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88" creationId="{2AC4F2FF-952E-0874-49D8-1439B0D405E4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89" creationId="{080B6907-9590-3519-C851-A4391580959B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90" creationId="{15A3F751-173A-BF88-F816-31A3F5A2EEF3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91" creationId="{C5F41713-81E8-9845-A9DD-7F9E34D5D5D3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92" creationId="{3F89D55E-DEF0-BD2F-F018-98E512318BF2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93" creationId="{77D60F92-AFBD-021D-DA37-CB64773BF478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94" creationId="{DA92C480-CCBC-6BF5-3B17-54331764B5FE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95" creationId="{C9C54693-8C58-D3CF-590B-F6219A975DF8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96" creationId="{0B72570B-3A13-681B-6E7C-4C10F87850D6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97" creationId="{F8D60C6C-1438-E893-B16C-089B3F9A71E8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98" creationId="{B668FD86-737B-574B-F0A5-D4D99547CA27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099" creationId="{CA9C7700-E829-5332-E97A-658F17C8006E}"/>
          </ac:spMkLst>
        </pc:spChg>
        <pc:spChg chg="add del mod">
          <ac:chgData name="Jakob Frabosilio" userId="a4cd8985-fec4-40e2-9b04-4113e322c883" providerId="ADAL" clId="{2F75D2FD-7886-4285-89B4-27FF3FD3FFDD}" dt="2024-08-30T10:25:43.427" v="15926" actId="478"/>
          <ac:spMkLst>
            <pc:docMk/>
            <pc:sldMk cId="1417880841" sldId="305"/>
            <ac:spMk id="3100" creationId="{3AE08264-4D89-28C2-7DD8-C13BA14DE6F2}"/>
          </ac:spMkLst>
        </pc:spChg>
        <pc:spChg chg="add mod">
          <ac:chgData name="Jakob Frabosilio" userId="a4cd8985-fec4-40e2-9b04-4113e322c883" providerId="ADAL" clId="{2F75D2FD-7886-4285-89B4-27FF3FD3FFDD}" dt="2024-08-30T10:10:46.331" v="15698"/>
          <ac:spMkLst>
            <pc:docMk/>
            <pc:sldMk cId="1417880841" sldId="305"/>
            <ac:spMk id="3101" creationId="{667FBF54-4A00-E935-927B-B37208ECDDF1}"/>
          </ac:spMkLst>
        </pc:spChg>
        <pc:spChg chg="add del mod">
          <ac:chgData name="Jakob Frabosilio" userId="a4cd8985-fec4-40e2-9b04-4113e322c883" providerId="ADAL" clId="{2F75D2FD-7886-4285-89B4-27FF3FD3FFDD}" dt="2024-08-30T10:25:43.427" v="15926" actId="478"/>
          <ac:spMkLst>
            <pc:docMk/>
            <pc:sldMk cId="1417880841" sldId="305"/>
            <ac:spMk id="3102" creationId="{F138154B-B56A-2E32-5C07-3199E63674BA}"/>
          </ac:spMkLst>
        </pc:spChg>
        <pc:spChg chg="add mod">
          <ac:chgData name="Jakob Frabosilio" userId="a4cd8985-fec4-40e2-9b04-4113e322c883" providerId="ADAL" clId="{2F75D2FD-7886-4285-89B4-27FF3FD3FFDD}" dt="2024-08-30T10:25:43.759" v="15927"/>
          <ac:spMkLst>
            <pc:docMk/>
            <pc:sldMk cId="1417880841" sldId="305"/>
            <ac:spMk id="3103" creationId="{25783E38-2892-E4AE-ABDD-E39572CA1FF4}"/>
          </ac:spMkLst>
        </pc:spChg>
        <pc:spChg chg="add mod">
          <ac:chgData name="Jakob Frabosilio" userId="a4cd8985-fec4-40e2-9b04-4113e322c883" providerId="ADAL" clId="{2F75D2FD-7886-4285-89B4-27FF3FD3FFDD}" dt="2024-08-30T10:25:43.759" v="15927"/>
          <ac:spMkLst>
            <pc:docMk/>
            <pc:sldMk cId="1417880841" sldId="305"/>
            <ac:spMk id="3104" creationId="{1F6B754C-5AC4-B8F6-2E72-B9C627D4752F}"/>
          </ac:spMkLst>
        </pc:spChg>
        <pc:spChg chg="add mod">
          <ac:chgData name="Jakob Frabosilio" userId="a4cd8985-fec4-40e2-9b04-4113e322c883" providerId="ADAL" clId="{2F75D2FD-7886-4285-89B4-27FF3FD3FFDD}" dt="2024-08-30T10:25:43.759" v="15927"/>
          <ac:spMkLst>
            <pc:docMk/>
            <pc:sldMk cId="1417880841" sldId="305"/>
            <ac:spMk id="3105" creationId="{B7027037-6E36-FFEC-A446-632E8C5504E3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5:36.385" v="15925"/>
        <pc:sldMkLst>
          <pc:docMk/>
          <pc:sldMk cId="3224966512" sldId="306"/>
        </pc:sldMkLst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5" creationId="{47EC53C2-4542-B6F5-CAD7-3420C28D7330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6" creationId="{3F0AED65-A800-894A-BE8C-B42C42A677D2}"/>
          </ac:spMkLst>
        </pc:spChg>
        <pc:spChg chg="mod">
          <ac:chgData name="Jakob Frabosilio" userId="a4cd8985-fec4-40e2-9b04-4113e322c883" providerId="ADAL" clId="{2F75D2FD-7886-4285-89B4-27FF3FD3FFDD}" dt="2024-08-30T10:05:24.068" v="15582" actId="1035"/>
          <ac:spMkLst>
            <pc:docMk/>
            <pc:sldMk cId="3224966512" sldId="306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27" creationId="{D9A60509-B0CA-03E0-EE19-D657FBB3B3EE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28" creationId="{E788BC1E-6B17-1A0D-88AC-BB16045043E3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55" creationId="{18105288-893C-2703-95E9-20B15DF2AC61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56" creationId="{A2F8F08F-2874-31F2-44E2-5CC122FDAA97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57" creationId="{C51F01DB-C1F4-0AC6-63B7-CC95A0710043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58" creationId="{3C01343B-47C0-770B-1D70-186FEA74CF41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59" creationId="{3E334DDE-4716-5933-C24C-A126A4342F48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60" creationId="{2892211B-92E1-99FB-E890-BCDF19E70039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61" creationId="{5A0B6963-CD25-BDE8-A707-DC6F4689C1E2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62" creationId="{DC855CC1-E7A0-196D-62B0-A888F5D4BEC8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63" creationId="{9ADF6F82-7D51-CFF0-3313-CA0B17C3A3D6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64" creationId="{15807729-A86A-1926-4158-849ECAE24228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65" creationId="{30CA327C-0630-3D11-9241-4F384271E9B0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66" creationId="{EC5BC572-BE14-7BEC-4323-A05DD873E1C2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67" creationId="{9F92E964-96EF-EFBC-E3EE-07008A33838D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68" creationId="{9D0FB8DE-B792-ECE8-5CE5-37B542B0567D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69" creationId="{A8D858B2-B4B6-FA0D-E1C8-3358DC434156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70" creationId="{292BEE6D-039D-90B0-E8D8-00E47CF94FC0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71" creationId="{9A80B721-D25F-DA4C-0AAD-4CA5BFA333E2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72" creationId="{A50643E9-BFA9-1BCC-F7ED-731EC16DC8FA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73" creationId="{ED0CA7FC-FC78-629D-AF31-0F0AE900951F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74" creationId="{EB88E557-EA52-4D08-2B1A-D095B08CB9A1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75" creationId="{2D956E13-0EF8-4B52-9AA2-ECDD7FC460B4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76" creationId="{AD1B0EB7-5BD4-5A83-F3C7-85226BE3498C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77" creationId="{A9B202BE-6059-2CFA-D69C-3DD8DD5A6DF8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78" creationId="{3D09B446-6623-58CC-516F-09600C12307D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79" creationId="{C301C1CA-B517-F270-2C26-95497125A790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80" creationId="{CF8AC0AE-1595-B5C5-6CFF-21745DE0B7D2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81" creationId="{A2AEFAAD-2D99-B8C8-8CEE-F802F10159A4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82" creationId="{A6611872-8EB4-C6ED-0216-379E4DFF27DF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83" creationId="{54B9944A-DCB7-8BD3-A1CA-B208796E4E17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84" creationId="{607D35C4-2DF9-23C7-E15C-256403561F22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85" creationId="{656359CE-64C4-6E7D-B7D3-C159D333B3AF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86" creationId="{4EE137A8-CE4E-B7A0-E057-217EACA3D88D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87" creationId="{F167FCE1-C6D0-3079-C6F4-8082865D0537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88" creationId="{D7CC37FB-EAF6-47B1-0553-5B04EEA47587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89" creationId="{01EBCA6A-6700-6FEF-47AE-A0A269D911A8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90" creationId="{74EFD37A-A3B5-B9E2-7370-2A2C3B483118}"/>
          </ac:spMkLst>
        </pc:spChg>
        <pc:spChg chg="add del mod">
          <ac:chgData name="Jakob Frabosilio" userId="a4cd8985-fec4-40e2-9b04-4113e322c883" providerId="ADAL" clId="{2F75D2FD-7886-4285-89B4-27FF3FD3FFDD}" dt="2024-08-30T10:25:36.033" v="15924" actId="478"/>
          <ac:spMkLst>
            <pc:docMk/>
            <pc:sldMk cId="3224966512" sldId="306"/>
            <ac:spMk id="91" creationId="{67CB1967-C99E-0E83-112B-F37F7A5D8120}"/>
          </ac:spMkLst>
        </pc:spChg>
        <pc:spChg chg="add mod">
          <ac:chgData name="Jakob Frabosilio" userId="a4cd8985-fec4-40e2-9b04-4113e322c883" providerId="ADAL" clId="{2F75D2FD-7886-4285-89B4-27FF3FD3FFDD}" dt="2024-08-30T10:10:46.850" v="15699"/>
          <ac:spMkLst>
            <pc:docMk/>
            <pc:sldMk cId="3224966512" sldId="306"/>
            <ac:spMk id="92" creationId="{FCF196A4-8020-2927-943F-E26A45CFB91B}"/>
          </ac:spMkLst>
        </pc:spChg>
        <pc:spChg chg="add del mod">
          <ac:chgData name="Jakob Frabosilio" userId="a4cd8985-fec4-40e2-9b04-4113e322c883" providerId="ADAL" clId="{2F75D2FD-7886-4285-89B4-27FF3FD3FFDD}" dt="2024-08-30T10:25:36.033" v="15924" actId="478"/>
          <ac:spMkLst>
            <pc:docMk/>
            <pc:sldMk cId="3224966512" sldId="306"/>
            <ac:spMk id="93" creationId="{964C7AC2-89FB-AD81-3045-1EE0D549CA96}"/>
          </ac:spMkLst>
        </pc:spChg>
        <pc:spChg chg="add mod">
          <ac:chgData name="Jakob Frabosilio" userId="a4cd8985-fec4-40e2-9b04-4113e322c883" providerId="ADAL" clId="{2F75D2FD-7886-4285-89B4-27FF3FD3FFDD}" dt="2024-08-30T10:25:36.385" v="15925"/>
          <ac:spMkLst>
            <pc:docMk/>
            <pc:sldMk cId="3224966512" sldId="306"/>
            <ac:spMk id="94" creationId="{E1713075-EC14-1441-4D6F-770EF2758F95}"/>
          </ac:spMkLst>
        </pc:spChg>
        <pc:spChg chg="add mod">
          <ac:chgData name="Jakob Frabosilio" userId="a4cd8985-fec4-40e2-9b04-4113e322c883" providerId="ADAL" clId="{2F75D2FD-7886-4285-89B4-27FF3FD3FFDD}" dt="2024-08-30T10:25:36.385" v="15925"/>
          <ac:spMkLst>
            <pc:docMk/>
            <pc:sldMk cId="3224966512" sldId="306"/>
            <ac:spMk id="95" creationId="{7EC34CC9-3CFD-0FC6-E38B-CA81731237E6}"/>
          </ac:spMkLst>
        </pc:spChg>
        <pc:spChg chg="add mod">
          <ac:chgData name="Jakob Frabosilio" userId="a4cd8985-fec4-40e2-9b04-4113e322c883" providerId="ADAL" clId="{2F75D2FD-7886-4285-89B4-27FF3FD3FFDD}" dt="2024-08-30T10:25:36.385" v="15925"/>
          <ac:spMkLst>
            <pc:docMk/>
            <pc:sldMk cId="3224966512" sldId="306"/>
            <ac:spMk id="96" creationId="{47A6E9E3-C53D-312D-29FA-A4A567C4481C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5:33.143" v="15923"/>
        <pc:sldMkLst>
          <pc:docMk/>
          <pc:sldMk cId="1331802228" sldId="307"/>
        </pc:sldMkLst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5" creationId="{5414A49B-8A14-6270-F83A-17E9A19146DC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6" creationId="{5EB2FB9F-0008-5FCD-4A4C-25D366DDA5DE}"/>
          </ac:spMkLst>
        </pc:spChg>
        <pc:spChg chg="mod">
          <ac:chgData name="Jakob Frabosilio" userId="a4cd8985-fec4-40e2-9b04-4113e322c883" providerId="ADAL" clId="{2F75D2FD-7886-4285-89B4-27FF3FD3FFDD}" dt="2024-08-30T10:05:25.429" v="15583" actId="1035"/>
          <ac:spMkLst>
            <pc:docMk/>
            <pc:sldMk cId="1331802228" sldId="307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53" creationId="{FBAD3EF2-DCAD-C87B-C7E3-20D318E499EE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54" creationId="{BB813F9A-A057-B386-FA29-C503BAD05740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55" creationId="{87639A0F-EDC1-86BD-FFE3-80E32E966689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56" creationId="{65CA3D1D-9105-EAB9-E4A4-F0ED863EBF22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57" creationId="{5F6C3FC1-D5CD-1506-3E4B-DB9F535C2329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58" creationId="{A4F5285C-85D9-6E7B-5695-FB1A9023C55D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59" creationId="{3758CD85-9FBB-62B8-950E-52723309EE61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60" creationId="{9A36F0A4-D16E-55F8-B0A3-43565D4A8FE8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61" creationId="{14175D8A-9F04-6B21-FF40-4804501B133D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62" creationId="{F5156217-959C-09EF-FE83-AFE721CBA6E5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63" creationId="{B42AABBF-2C0B-C41F-4127-579750311326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64" creationId="{90D18FA4-70D8-9E7A-9A20-60F2DC2BAD6A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65" creationId="{B6EFBAD6-A514-5986-DFF9-E1DF955E8E38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66" creationId="{9E17DEAA-27A6-F2AF-3EBE-3954B0A49016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67" creationId="{982279E8-C5AE-1BAA-CD15-936F0DFD7D0C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68" creationId="{0A7031C2-EE8E-1A4A-CE25-1DA436AFC339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69" creationId="{FC1C7B6A-5C74-6EC1-0022-441271EDD594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70" creationId="{3D56946F-D3D3-6000-78F3-CD3278DBC395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71" creationId="{BB5D4819-2493-D830-F517-5262ED7934CF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72" creationId="{0E2AD229-1D8B-290D-E8E1-A1304DBB204E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73" creationId="{CC5C964D-A0C8-6FB5-3E19-15C0415CEB3E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74" creationId="{8C5F47D5-D0A4-1231-1F0D-3A5D9A62E84E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75" creationId="{FC4E9A90-CC8F-AE61-CBCD-480DE8BA08A5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76" creationId="{17C0794B-B292-C865-0F36-55391760649B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77" creationId="{502CA4A7-490C-E7C2-C4DF-B38C8EE8F373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78" creationId="{5B16147E-E1FC-1365-3E89-0394DDF3CD8B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79" creationId="{285F46FA-6D85-F7E2-489C-E6769CB3007B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80" creationId="{0889EA9D-6DE8-7A67-4EEE-2D7A571F0B08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81" creationId="{36AEEC57-59A8-E1C1-C949-7E0D9D8139FF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82" creationId="{6A110394-5AA3-6924-7206-C5C7C9B3A125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83" creationId="{1F4B70CF-6B4A-633D-61E4-C6D9E695DA87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84" creationId="{F19A2BDE-10E8-6262-ED90-90D5ADFDF3CB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85" creationId="{A037C876-686E-AD54-FC8A-BC6872895829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86" creationId="{61D32071-6685-D161-1D6F-EDACEAD71CDE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87" creationId="{2DD8E85E-B10D-A2DB-69B2-6FF9AB84A731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88" creationId="{67BA573E-2176-9197-5974-5EAB496D2845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89" creationId="{39AF9162-E9DD-590C-2CE1-5BC46A8B24D9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90" creationId="{91F2098E-DBE3-3799-74F7-4136AF670F39}"/>
          </ac:spMkLst>
        </pc:spChg>
        <pc:spChg chg="add del mod">
          <ac:chgData name="Jakob Frabosilio" userId="a4cd8985-fec4-40e2-9b04-4113e322c883" providerId="ADAL" clId="{2F75D2FD-7886-4285-89B4-27FF3FD3FFDD}" dt="2024-08-30T10:25:32.835" v="15922" actId="478"/>
          <ac:spMkLst>
            <pc:docMk/>
            <pc:sldMk cId="1331802228" sldId="307"/>
            <ac:spMk id="91" creationId="{EB9D1000-857D-DF1C-118D-919CB3218F07}"/>
          </ac:spMkLst>
        </pc:spChg>
        <pc:spChg chg="add mod">
          <ac:chgData name="Jakob Frabosilio" userId="a4cd8985-fec4-40e2-9b04-4113e322c883" providerId="ADAL" clId="{2F75D2FD-7886-4285-89B4-27FF3FD3FFDD}" dt="2024-08-30T10:10:47.430" v="15700"/>
          <ac:spMkLst>
            <pc:docMk/>
            <pc:sldMk cId="1331802228" sldId="307"/>
            <ac:spMk id="92" creationId="{0BCF28DF-AC29-D26E-05D6-AA49AEA4D8DE}"/>
          </ac:spMkLst>
        </pc:spChg>
        <pc:spChg chg="add del mod">
          <ac:chgData name="Jakob Frabosilio" userId="a4cd8985-fec4-40e2-9b04-4113e322c883" providerId="ADAL" clId="{2F75D2FD-7886-4285-89B4-27FF3FD3FFDD}" dt="2024-08-30T10:25:32.835" v="15922" actId="478"/>
          <ac:spMkLst>
            <pc:docMk/>
            <pc:sldMk cId="1331802228" sldId="307"/>
            <ac:spMk id="93" creationId="{201988C8-1DC6-35F1-851C-4ADDF899754B}"/>
          </ac:spMkLst>
        </pc:spChg>
        <pc:spChg chg="add mod">
          <ac:chgData name="Jakob Frabosilio" userId="a4cd8985-fec4-40e2-9b04-4113e322c883" providerId="ADAL" clId="{2F75D2FD-7886-4285-89B4-27FF3FD3FFDD}" dt="2024-08-30T10:25:33.143" v="15923"/>
          <ac:spMkLst>
            <pc:docMk/>
            <pc:sldMk cId="1331802228" sldId="307"/>
            <ac:spMk id="94" creationId="{22BAA11F-1453-9FA8-ED48-F8C1BE0AC630}"/>
          </ac:spMkLst>
        </pc:spChg>
        <pc:spChg chg="add mod">
          <ac:chgData name="Jakob Frabosilio" userId="a4cd8985-fec4-40e2-9b04-4113e322c883" providerId="ADAL" clId="{2F75D2FD-7886-4285-89B4-27FF3FD3FFDD}" dt="2024-08-30T10:25:33.143" v="15923"/>
          <ac:spMkLst>
            <pc:docMk/>
            <pc:sldMk cId="1331802228" sldId="307"/>
            <ac:spMk id="95" creationId="{F74F6FE0-F2EF-791B-6792-DDB95A608E40}"/>
          </ac:spMkLst>
        </pc:spChg>
        <pc:spChg chg="add mod">
          <ac:chgData name="Jakob Frabosilio" userId="a4cd8985-fec4-40e2-9b04-4113e322c883" providerId="ADAL" clId="{2F75D2FD-7886-4285-89B4-27FF3FD3FFDD}" dt="2024-08-30T10:25:33.143" v="15923"/>
          <ac:spMkLst>
            <pc:docMk/>
            <pc:sldMk cId="1331802228" sldId="307"/>
            <ac:spMk id="96" creationId="{DF01D345-EB9F-4F94-BFB1-061A1B63860B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5:29.833" v="15921"/>
        <pc:sldMkLst>
          <pc:docMk/>
          <pc:sldMk cId="1067275887" sldId="308"/>
        </pc:sldMkLst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5" creationId="{C884BB67-DCC6-6F6B-55A5-234BEE5E3CA8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6" creationId="{66FF5866-B001-7F0B-4646-19FECADA69FE}"/>
          </ac:spMkLst>
        </pc:spChg>
        <pc:spChg chg="mod">
          <ac:chgData name="Jakob Frabosilio" userId="a4cd8985-fec4-40e2-9b04-4113e322c883" providerId="ADAL" clId="{2F75D2FD-7886-4285-89B4-27FF3FD3FFDD}" dt="2024-08-30T10:05:26.589" v="15584" actId="1035"/>
          <ac:spMkLst>
            <pc:docMk/>
            <pc:sldMk cId="1067275887" sldId="308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53" creationId="{49BECC46-832E-A085-81B6-774EB35C6AA4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54" creationId="{7C45BC05-87C9-815C-041C-6083451F437D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55" creationId="{BB8AF4A4-3481-42DE-6D92-9676F565BCB4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56" creationId="{BF9FB644-029E-08B2-A021-43C7284A27CD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57" creationId="{06FDCE37-609E-0DFE-7371-7888BAFC1DC7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58" creationId="{B3C9F046-18A2-7487-30DD-5BECDC0DEF8C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59" creationId="{C039EC27-1CA1-67E6-F329-98A9C728097C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60" creationId="{2FCA42F3-C373-8BC8-C4CA-113A7F8D21DA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61" creationId="{1E39391D-D21B-ED22-42F3-2474D2645992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62" creationId="{2AB3522B-59A9-9F00-016E-14FEE128A2F1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63" creationId="{FD898443-89ED-C5FE-E2AF-D84DC356F57D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64" creationId="{7E9F320B-2EA1-5448-5C2B-E6AFDA222330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65" creationId="{A23B40D1-CDF1-B956-2064-3CF8C113B858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66" creationId="{55988950-998D-0310-18CD-551F2A9AAE85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67" creationId="{D02FE00F-9A66-C6B5-A3DF-19FF78D05E21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68" creationId="{C733FCC1-211C-EADC-B9CF-6FE74CBD0951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69" creationId="{8270C95A-49EE-5C1B-362A-1E98244989A4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70" creationId="{92411DEA-8663-9BCC-0FC8-FA3743ECAFD4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71" creationId="{CD8835D5-0C3D-C35C-0729-DC66099C3198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72" creationId="{F04DEE15-A3C3-A5F1-DB38-9DBD900BB5F8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73" creationId="{DC60E267-ECB1-8A14-E9F5-742353EBB0FB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74" creationId="{62EDFFCF-DCD7-6B76-571E-F40DDEFA3565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75" creationId="{DB0256A0-5325-BF8B-BAF1-88BAEFFECE52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76" creationId="{130E92D9-FB16-F085-A630-66B3394C6255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77" creationId="{139E69AA-F473-4A0C-D4F6-3BBF2CC5260A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78" creationId="{D2E4E82E-B50F-BA4A-A383-180C16680D37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79" creationId="{BDE19265-EE0E-B9BB-5506-C3AF49C52746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80" creationId="{692C8EE0-5463-BDF5-57D0-F7713DF7DA78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81" creationId="{36CA3BB6-4718-B55F-94BF-21E8FC91919B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82" creationId="{0EAA242C-DDD3-C021-E1ED-553C9DC37F15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83" creationId="{9802CD0A-5BF3-8783-B3A3-2BB2B61D5591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84" creationId="{7F635C8E-A5EC-D9EE-B723-101DE14838B2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85" creationId="{A05F8299-5F21-BCAB-6A85-9AA65AFFCCB5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86" creationId="{904EF13C-FE8C-E736-965A-E7EA98900804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87" creationId="{881F245A-B26C-739C-5BED-4BF3AB56208C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88" creationId="{F54981E2-D212-19CD-E419-42CC5AA4634D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89" creationId="{DE57A6DA-380E-3BAE-55C4-6D6E20297DFE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90" creationId="{DC683BAE-F393-9FA7-5FC1-27E64D23D86E}"/>
          </ac:spMkLst>
        </pc:spChg>
        <pc:spChg chg="add del mod">
          <ac:chgData name="Jakob Frabosilio" userId="a4cd8985-fec4-40e2-9b04-4113e322c883" providerId="ADAL" clId="{2F75D2FD-7886-4285-89B4-27FF3FD3FFDD}" dt="2024-08-30T10:25:29.622" v="15920" actId="478"/>
          <ac:spMkLst>
            <pc:docMk/>
            <pc:sldMk cId="1067275887" sldId="308"/>
            <ac:spMk id="91" creationId="{5D381D46-C2DC-A0AC-1733-75D235ACAADB}"/>
          </ac:spMkLst>
        </pc:spChg>
        <pc:spChg chg="add mod">
          <ac:chgData name="Jakob Frabosilio" userId="a4cd8985-fec4-40e2-9b04-4113e322c883" providerId="ADAL" clId="{2F75D2FD-7886-4285-89B4-27FF3FD3FFDD}" dt="2024-08-30T10:10:47.980" v="15701"/>
          <ac:spMkLst>
            <pc:docMk/>
            <pc:sldMk cId="1067275887" sldId="308"/>
            <ac:spMk id="92" creationId="{B418D7F8-88C1-0724-ECE3-997D6EEA21AE}"/>
          </ac:spMkLst>
        </pc:spChg>
        <pc:spChg chg="add del mod">
          <ac:chgData name="Jakob Frabosilio" userId="a4cd8985-fec4-40e2-9b04-4113e322c883" providerId="ADAL" clId="{2F75D2FD-7886-4285-89B4-27FF3FD3FFDD}" dt="2024-08-30T10:25:29.622" v="15920" actId="478"/>
          <ac:spMkLst>
            <pc:docMk/>
            <pc:sldMk cId="1067275887" sldId="308"/>
            <ac:spMk id="93" creationId="{48281DEF-1550-726B-56BD-95448E5C6C10}"/>
          </ac:spMkLst>
        </pc:spChg>
        <pc:spChg chg="add mod">
          <ac:chgData name="Jakob Frabosilio" userId="a4cd8985-fec4-40e2-9b04-4113e322c883" providerId="ADAL" clId="{2F75D2FD-7886-4285-89B4-27FF3FD3FFDD}" dt="2024-08-30T10:25:29.833" v="15921"/>
          <ac:spMkLst>
            <pc:docMk/>
            <pc:sldMk cId="1067275887" sldId="308"/>
            <ac:spMk id="94" creationId="{04A49297-7A8D-55AD-0554-452987AB6389}"/>
          </ac:spMkLst>
        </pc:spChg>
        <pc:spChg chg="add mod">
          <ac:chgData name="Jakob Frabosilio" userId="a4cd8985-fec4-40e2-9b04-4113e322c883" providerId="ADAL" clId="{2F75D2FD-7886-4285-89B4-27FF3FD3FFDD}" dt="2024-08-30T10:25:29.833" v="15921"/>
          <ac:spMkLst>
            <pc:docMk/>
            <pc:sldMk cId="1067275887" sldId="308"/>
            <ac:spMk id="95" creationId="{21E1F728-8BB1-FAFC-2C75-7411EB690526}"/>
          </ac:spMkLst>
        </pc:spChg>
        <pc:spChg chg="add mod">
          <ac:chgData name="Jakob Frabosilio" userId="a4cd8985-fec4-40e2-9b04-4113e322c883" providerId="ADAL" clId="{2F75D2FD-7886-4285-89B4-27FF3FD3FFDD}" dt="2024-08-30T10:25:29.833" v="15921"/>
          <ac:spMkLst>
            <pc:docMk/>
            <pc:sldMk cId="1067275887" sldId="308"/>
            <ac:spMk id="96" creationId="{FDF3C117-9ADD-32DF-F802-4C5D8985FD8B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5:26.916" v="15919"/>
        <pc:sldMkLst>
          <pc:docMk/>
          <pc:sldMk cId="3652945569" sldId="309"/>
        </pc:sldMkLst>
        <pc:spChg chg="mod">
          <ac:chgData name="Jakob Frabosilio" userId="a4cd8985-fec4-40e2-9b04-4113e322c883" providerId="ADAL" clId="{2F75D2FD-7886-4285-89B4-27FF3FD3FFDD}" dt="2024-08-30T10:05:28.137" v="15585" actId="1035"/>
          <ac:spMkLst>
            <pc:docMk/>
            <pc:sldMk cId="3652945569" sldId="309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27" creationId="{7C5A0BFF-A937-4095-9573-834ED274FCAB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51" creationId="{F569FE34-F84E-C708-53DE-8FB4DC7135D5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52" creationId="{AECDEE85-E5FE-36E2-64A7-CB3C06B87B33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53" creationId="{61AEFC5A-70B9-3469-46B0-99FD3A26C01C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54" creationId="{18A7302B-298F-3647-9EB2-51B707712962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55" creationId="{4F072F75-BE34-B8E9-CF3F-DF6CF1DD1139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56" creationId="{67D9DEDB-87B6-CFFD-12C0-F224E77A1B20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57" creationId="{0767CDAF-3A61-B94C-C708-6E309105DD0D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58" creationId="{3FD4C3B2-EE3F-E632-CA70-E43432EFF038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59" creationId="{E9CEE568-80B8-973F-FD51-7ED7B43F5EB5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60" creationId="{A346F2CF-FC73-E2BF-9FE3-D5860572DD5A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61" creationId="{D4FC8420-C11F-9297-1000-91123BCE3B83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62" creationId="{469B8846-375E-61DD-7358-807C32D46747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63" creationId="{B44A9A92-3C2A-7188-F77A-A6F33A688D01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64" creationId="{9967CE6E-106D-D2A9-8EEA-A32983E733DB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65" creationId="{8E0FEA36-8BF7-DEF9-8C83-EAAC1C0FD330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66" creationId="{54896FB5-D219-0C6B-DD86-E37A50CAF37A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67" creationId="{54577524-B026-E4EC-D5F3-37546B509E44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68" creationId="{8EFAFB96-6790-35FD-7CA4-D0E6196E9645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69" creationId="{D91D62C4-94E6-31A9-F6E9-9EECFAF690C8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70" creationId="{BE8A69AF-2310-6393-05B0-B2CD80C652B4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71" creationId="{ED20EF6C-7752-6A5C-E594-FF9456B1E2D4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72" creationId="{A37FFC28-6BB9-C26D-7377-36D21FAA03D7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73" creationId="{B5920553-9404-940A-E11F-630683B98933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74" creationId="{AC807E92-FE85-AC6E-A4FD-D2E7684779D1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75" creationId="{845ECEB7-372D-780F-70EF-4C1C78F8BF33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76" creationId="{22052CC6-FA9D-6F01-EA28-3C09BE930EFB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77" creationId="{558617FD-CCC3-F33C-0274-C748075F7D03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78" creationId="{7C89998F-4D78-22F1-706A-E67E18BC40C6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79" creationId="{086A21AD-9AF6-F801-0962-21B30B429AFF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80" creationId="{A5C502B1-0EA2-2FBF-DC8B-C4C67B6F0269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81" creationId="{65420618-DB8A-B392-7FDD-B51AEDF77EF3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82" creationId="{D8E48BA2-AB72-07BE-13D2-F50606D03F75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83" creationId="{B3C4C9CF-7013-4F68-4C32-9F470C151173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84" creationId="{38065952-56F8-96A9-6B5E-2C4BCDC19D4C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85" creationId="{12D11AB5-927F-3B13-1DB0-50D3BC65D374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86" creationId="{CD85A655-6BD8-AE0F-85EA-02E6DADF4BF8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87" creationId="{B91AD70A-D4BD-E4AC-9064-7573C00F482B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88" creationId="{AF441437-81DA-9156-EA7A-861E8607658D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89" creationId="{F39BF625-A23F-2224-E574-9A2375184B36}"/>
          </ac:spMkLst>
        </pc:spChg>
        <pc:spChg chg="add del mod">
          <ac:chgData name="Jakob Frabosilio" userId="a4cd8985-fec4-40e2-9b04-4113e322c883" providerId="ADAL" clId="{2F75D2FD-7886-4285-89B4-27FF3FD3FFDD}" dt="2024-08-30T10:25:26.657" v="15918" actId="478"/>
          <ac:spMkLst>
            <pc:docMk/>
            <pc:sldMk cId="3652945569" sldId="309"/>
            <ac:spMk id="90" creationId="{78EBD5A6-5032-BC98-6705-FC7A19858EA8}"/>
          </ac:spMkLst>
        </pc:spChg>
        <pc:spChg chg="add mod">
          <ac:chgData name="Jakob Frabosilio" userId="a4cd8985-fec4-40e2-9b04-4113e322c883" providerId="ADAL" clId="{2F75D2FD-7886-4285-89B4-27FF3FD3FFDD}" dt="2024-08-30T10:10:48.554" v="15702"/>
          <ac:spMkLst>
            <pc:docMk/>
            <pc:sldMk cId="3652945569" sldId="309"/>
            <ac:spMk id="91" creationId="{F0842F8B-82D2-DB74-A296-0655C71D1E9F}"/>
          </ac:spMkLst>
        </pc:spChg>
        <pc:spChg chg="add del mod">
          <ac:chgData name="Jakob Frabosilio" userId="a4cd8985-fec4-40e2-9b04-4113e322c883" providerId="ADAL" clId="{2F75D2FD-7886-4285-89B4-27FF3FD3FFDD}" dt="2024-08-30T10:25:26.657" v="15918" actId="478"/>
          <ac:spMkLst>
            <pc:docMk/>
            <pc:sldMk cId="3652945569" sldId="309"/>
            <ac:spMk id="92" creationId="{36325EBB-CBC5-D478-FF0A-0E542F4BCCC5}"/>
          </ac:spMkLst>
        </pc:spChg>
        <pc:spChg chg="add mod">
          <ac:chgData name="Jakob Frabosilio" userId="a4cd8985-fec4-40e2-9b04-4113e322c883" providerId="ADAL" clId="{2F75D2FD-7886-4285-89B4-27FF3FD3FFDD}" dt="2024-08-30T10:25:26.916" v="15919"/>
          <ac:spMkLst>
            <pc:docMk/>
            <pc:sldMk cId="3652945569" sldId="309"/>
            <ac:spMk id="93" creationId="{FF6040E9-1C6D-88D1-9B01-8327161AF1D0}"/>
          </ac:spMkLst>
        </pc:spChg>
        <pc:spChg chg="add mod">
          <ac:chgData name="Jakob Frabosilio" userId="a4cd8985-fec4-40e2-9b04-4113e322c883" providerId="ADAL" clId="{2F75D2FD-7886-4285-89B4-27FF3FD3FFDD}" dt="2024-08-30T10:25:26.916" v="15919"/>
          <ac:spMkLst>
            <pc:docMk/>
            <pc:sldMk cId="3652945569" sldId="309"/>
            <ac:spMk id="94" creationId="{8042601B-8E64-D072-6631-00EA15C2A445}"/>
          </ac:spMkLst>
        </pc:spChg>
        <pc:spChg chg="add mod">
          <ac:chgData name="Jakob Frabosilio" userId="a4cd8985-fec4-40e2-9b04-4113e322c883" providerId="ADAL" clId="{2F75D2FD-7886-4285-89B4-27FF3FD3FFDD}" dt="2024-08-30T10:25:26.916" v="15919"/>
          <ac:spMkLst>
            <pc:docMk/>
            <pc:sldMk cId="3652945569" sldId="309"/>
            <ac:spMk id="95" creationId="{30A88C7E-4BE6-EAD0-CDE8-F7CADB8232A3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5:24.425" v="15917"/>
        <pc:sldMkLst>
          <pc:docMk/>
          <pc:sldMk cId="1724398934" sldId="310"/>
        </pc:sldMkLst>
        <pc:spChg chg="mod">
          <ac:chgData name="Jakob Frabosilio" userId="a4cd8985-fec4-40e2-9b04-4113e322c883" providerId="ADAL" clId="{2F75D2FD-7886-4285-89B4-27FF3FD3FFDD}" dt="2024-08-30T10:05:29.315" v="15586" actId="1035"/>
          <ac:spMkLst>
            <pc:docMk/>
            <pc:sldMk cId="1724398934" sldId="310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27" creationId="{17CE19C8-8E7F-9228-712C-836635929EFB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51" creationId="{2C03216F-F14A-4CB2-353C-2BDF5DDBB7F2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52" creationId="{3D9BDF0A-150C-EB57-F621-5E02D983F5A3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53" creationId="{9C188BA4-9E73-E18F-82BE-100D09AE2094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54" creationId="{7DA83BF2-BF18-E4DC-887A-D34014A5B5E9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55" creationId="{FD7C82AF-F73D-EC67-C36C-6E71CDADB6D1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56" creationId="{E4F6DC40-FE04-BEAB-F2C4-ACC1FE064168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57" creationId="{9CD66FF0-9ED0-F6AA-52F0-76A53C8D4273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58" creationId="{B87BB7FF-3EE9-8B72-6E00-53923A9DB787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59" creationId="{A87C3D6B-C41B-C1B4-8591-8D25256B51C3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60" creationId="{14DB1B8D-D1C2-C43B-53DA-1BDB18E6C9DE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61" creationId="{5EB5D90A-217C-4CE9-3E61-BEC19B05E497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62" creationId="{76ECDC9B-1122-8BA9-281F-61617144A856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63" creationId="{47046C75-609A-91A9-945C-2D49812DC66A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888" creationId="{6E529491-F8A2-39E8-922B-1733771C2C27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889" creationId="{0320F187-4AD5-9427-3DDC-D5F963F968D9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891" creationId="{27615F0D-2680-749F-5178-E6AEDDFF0E18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892" creationId="{B09F6AEC-EF37-C48E-8AC8-897E25E8DDFE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893" creationId="{AA82ECE5-0169-66F5-84C5-0C67AAA5AFEF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894" creationId="{58D3845C-30FE-ED92-AAAB-E76BD794CFA1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895" creationId="{965CD52F-140B-CB3C-9CC0-BFA45ECECCB0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896" creationId="{59322EE8-FDDB-4584-E0C6-A3C4F92A34B5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897" creationId="{DF7ACC9A-F457-51A7-B15C-16F549D9CE76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898" creationId="{3812CE55-72BA-73F2-B226-431263B7EA4B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899" creationId="{5D1FC877-7255-9720-E85E-FE6F8A1604F6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900" creationId="{AD54AA7F-10B7-B7CF-7213-B50510C77F9F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901" creationId="{438C0432-0601-88A0-F309-DC109FE3D677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902" creationId="{A3277441-6820-733A-0471-A5841A71E61C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903" creationId="{92C7A25F-E97A-B3E7-EEAB-6A70692D6C29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904" creationId="{27F9F38B-08DA-D49E-7B2A-FCE025909A88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905" creationId="{A0C88F5C-83D7-1F2F-B567-392AC94AD9C1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906" creationId="{E5645FDA-4DB2-341B-E155-B796842A937C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907" creationId="{5A137E10-E304-2240-0FF3-638EDE5C836D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908" creationId="{D0A2DE64-9211-E2EB-F613-9668E71E5A85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909" creationId="{F11191EA-76CD-624C-5F4A-B57E9E47A307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910" creationId="{79B96460-8CB4-0917-AAB0-49AC8DC12577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911" creationId="{C92F36A4-20A6-8D69-12F5-F54DA109E0AF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912" creationId="{F1D370E1-1086-F97D-56DD-0C5AE89ACC2E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913" creationId="{169A0D87-E965-8DE7-F583-C9D3D877EB33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914" creationId="{ADA3DEB9-38B6-50DE-1B33-EB1FDDE0B18E}"/>
          </ac:spMkLst>
        </pc:spChg>
        <pc:spChg chg="add del mod">
          <ac:chgData name="Jakob Frabosilio" userId="a4cd8985-fec4-40e2-9b04-4113e322c883" providerId="ADAL" clId="{2F75D2FD-7886-4285-89B4-27FF3FD3FFDD}" dt="2024-08-30T10:25:24.121" v="15916" actId="478"/>
          <ac:spMkLst>
            <pc:docMk/>
            <pc:sldMk cId="1724398934" sldId="310"/>
            <ac:spMk id="37915" creationId="{815FCD72-D9D0-8E61-EB42-90AC039AC197}"/>
          </ac:spMkLst>
        </pc:spChg>
        <pc:spChg chg="add mod">
          <ac:chgData name="Jakob Frabosilio" userId="a4cd8985-fec4-40e2-9b04-4113e322c883" providerId="ADAL" clId="{2F75D2FD-7886-4285-89B4-27FF3FD3FFDD}" dt="2024-08-30T10:10:49.052" v="15703"/>
          <ac:spMkLst>
            <pc:docMk/>
            <pc:sldMk cId="1724398934" sldId="310"/>
            <ac:spMk id="37916" creationId="{FF46B994-4EA5-2A76-02A7-209A2D88B3FB}"/>
          </ac:spMkLst>
        </pc:spChg>
        <pc:spChg chg="add del mod">
          <ac:chgData name="Jakob Frabosilio" userId="a4cd8985-fec4-40e2-9b04-4113e322c883" providerId="ADAL" clId="{2F75D2FD-7886-4285-89B4-27FF3FD3FFDD}" dt="2024-08-30T10:25:24.121" v="15916" actId="478"/>
          <ac:spMkLst>
            <pc:docMk/>
            <pc:sldMk cId="1724398934" sldId="310"/>
            <ac:spMk id="37917" creationId="{EE8C2426-2A24-71EF-4F52-06441AB7C4B1}"/>
          </ac:spMkLst>
        </pc:spChg>
        <pc:spChg chg="add mod">
          <ac:chgData name="Jakob Frabosilio" userId="a4cd8985-fec4-40e2-9b04-4113e322c883" providerId="ADAL" clId="{2F75D2FD-7886-4285-89B4-27FF3FD3FFDD}" dt="2024-08-30T10:25:24.425" v="15917"/>
          <ac:spMkLst>
            <pc:docMk/>
            <pc:sldMk cId="1724398934" sldId="310"/>
            <ac:spMk id="37918" creationId="{8CD3AAFB-36D7-CBE5-D314-ACB0BD5E70E8}"/>
          </ac:spMkLst>
        </pc:spChg>
        <pc:spChg chg="add mod">
          <ac:chgData name="Jakob Frabosilio" userId="a4cd8985-fec4-40e2-9b04-4113e322c883" providerId="ADAL" clId="{2F75D2FD-7886-4285-89B4-27FF3FD3FFDD}" dt="2024-08-30T10:25:24.425" v="15917"/>
          <ac:spMkLst>
            <pc:docMk/>
            <pc:sldMk cId="1724398934" sldId="310"/>
            <ac:spMk id="37919" creationId="{240B9E93-C317-94CE-6036-D10C9D4569A2}"/>
          </ac:spMkLst>
        </pc:spChg>
        <pc:spChg chg="add mod">
          <ac:chgData name="Jakob Frabosilio" userId="a4cd8985-fec4-40e2-9b04-4113e322c883" providerId="ADAL" clId="{2F75D2FD-7886-4285-89B4-27FF3FD3FFDD}" dt="2024-08-30T10:25:24.425" v="15917"/>
          <ac:spMkLst>
            <pc:docMk/>
            <pc:sldMk cId="1724398934" sldId="310"/>
            <ac:spMk id="37920" creationId="{0295CAF3-BB16-1FE9-8212-7401604740E2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5:20.700" v="15915"/>
        <pc:sldMkLst>
          <pc:docMk/>
          <pc:sldMk cId="1358518355" sldId="311"/>
        </pc:sldMkLst>
        <pc:spChg chg="mod">
          <ac:chgData name="Jakob Frabosilio" userId="a4cd8985-fec4-40e2-9b04-4113e322c883" providerId="ADAL" clId="{2F75D2FD-7886-4285-89B4-27FF3FD3FFDD}" dt="2024-08-30T10:05:30.491" v="15587" actId="1035"/>
          <ac:spMkLst>
            <pc:docMk/>
            <pc:sldMk cId="1358518355" sldId="311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27" creationId="{33F2817E-F84E-6689-F7D1-6E87F7E771A4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51" creationId="{32077C5B-EC1C-04DF-7714-ADA2D2C15369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52" creationId="{911FD144-1E20-466D-963D-69C2FE004794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53" creationId="{34DCAB5C-B273-0C10-8A67-C3D08A5B4F48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54" creationId="{6CE6C622-5283-429D-0FF3-D43F6A0FB79F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55" creationId="{ED0A9B6D-C8EA-1764-78F7-9EEFF05B5BAB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56" creationId="{F2122888-646C-55EA-D6CF-F1AA16B692B5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57" creationId="{8863FCDE-680B-4345-EC92-10ECFDBD7901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58" creationId="{8FCD5203-5B9D-B9E3-1741-F233433B4C92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59" creationId="{5CA0BB66-AC99-C992-5EB4-4BDFECDB8641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60" creationId="{69F05ACC-31BD-1392-E09E-3CB3764F661E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61" creationId="{092FDCD7-3D34-6F33-F6D5-9E364E0186C2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62" creationId="{C0932BCC-A7E4-BCB9-8DF4-2BEB7D8B6C78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63" creationId="{D363EA53-6AE5-8D62-2257-0FD369CCCA9E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08" creationId="{11B74771-FE9E-F11B-8EC0-3CFB8DF05D6E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09" creationId="{3C491229-6E34-F758-7B94-CAE5B29722B5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11" creationId="{DA1DDCD0-F1CB-6611-8613-ADCFD34712D3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12" creationId="{E3E02947-895D-593E-B922-003E92C6E3F7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13" creationId="{0C1C2B75-A562-24E3-5600-29CD1981B8D9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14" creationId="{769E1325-88B3-9C6E-9F05-DBE65F2D51C0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15" creationId="{01F04B05-CA72-2E49-2026-D2242EA7E364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16" creationId="{CF2F268C-DAB7-B537-6C5A-858E005C3A95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17" creationId="{9924D418-A795-9889-CFF2-52DADC5DCF05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18" creationId="{C860772E-C4EC-62D3-E1FF-D243B53A2ABB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19" creationId="{97AC7F88-5FFD-338F-0552-AFB39C20496B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20" creationId="{95E821CD-72F9-B7E9-AB07-690B548F1DAE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21" creationId="{E8D76ACB-A9EC-6FA4-FD6F-EC08A0E27A52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22" creationId="{DC6DA8BC-2142-D621-BF77-5B7946F05979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23" creationId="{41C02FEC-A807-E526-09F5-7C158A6EB06A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24" creationId="{AF5392BA-ABFE-7D94-32B9-4560B7245AB9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25" creationId="{21B473C9-8B25-7706-A5FE-AFE495D6BDB4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26" creationId="{C5763A4B-96FA-F061-B0A3-EC7F2AA08B34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27" creationId="{6486B341-940A-3F36-219F-6B17EAC82EC9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28" creationId="{C2FACA39-AFD8-54F9-FDB1-D5EE0FB2D5FA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29" creationId="{ADACE0EB-34AF-0400-A8A2-36FB43B28531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30" creationId="{D9D8ED2A-F05C-9AAE-2202-E0485ADDDCAA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31" creationId="{85B7D58C-51AD-453A-A7EC-951D58D317C3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32" creationId="{C00079EC-A3C2-FB58-5E05-61F4FEEA4DA4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33" creationId="{11D14879-BCB7-D7C6-605C-31D2CA7753AD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34" creationId="{4D77BB52-8690-655F-7096-66CF1FF1686B}"/>
          </ac:spMkLst>
        </pc:spChg>
        <pc:spChg chg="add del mod">
          <ac:chgData name="Jakob Frabosilio" userId="a4cd8985-fec4-40e2-9b04-4113e322c883" providerId="ADAL" clId="{2F75D2FD-7886-4285-89B4-27FF3FD3FFDD}" dt="2024-08-30T10:25:20.379" v="15914" actId="478"/>
          <ac:spMkLst>
            <pc:docMk/>
            <pc:sldMk cId="1358518355" sldId="311"/>
            <ac:spMk id="43035" creationId="{E2378F82-5997-DF04-1F3F-96C7730F4F24}"/>
          </ac:spMkLst>
        </pc:spChg>
        <pc:spChg chg="add mod">
          <ac:chgData name="Jakob Frabosilio" userId="a4cd8985-fec4-40e2-9b04-4113e322c883" providerId="ADAL" clId="{2F75D2FD-7886-4285-89B4-27FF3FD3FFDD}" dt="2024-08-30T10:10:49.555" v="15704"/>
          <ac:spMkLst>
            <pc:docMk/>
            <pc:sldMk cId="1358518355" sldId="311"/>
            <ac:spMk id="43036" creationId="{DEB00D2C-5C81-42BB-7890-3DBEBE1DBE3D}"/>
          </ac:spMkLst>
        </pc:spChg>
        <pc:spChg chg="add del mod">
          <ac:chgData name="Jakob Frabosilio" userId="a4cd8985-fec4-40e2-9b04-4113e322c883" providerId="ADAL" clId="{2F75D2FD-7886-4285-89B4-27FF3FD3FFDD}" dt="2024-08-30T10:25:20.379" v="15914" actId="478"/>
          <ac:spMkLst>
            <pc:docMk/>
            <pc:sldMk cId="1358518355" sldId="311"/>
            <ac:spMk id="43037" creationId="{54B7DC96-BA93-1550-44DC-F2D134E237C7}"/>
          </ac:spMkLst>
        </pc:spChg>
        <pc:spChg chg="add mod">
          <ac:chgData name="Jakob Frabosilio" userId="a4cd8985-fec4-40e2-9b04-4113e322c883" providerId="ADAL" clId="{2F75D2FD-7886-4285-89B4-27FF3FD3FFDD}" dt="2024-08-30T10:25:20.700" v="15915"/>
          <ac:spMkLst>
            <pc:docMk/>
            <pc:sldMk cId="1358518355" sldId="311"/>
            <ac:spMk id="43038" creationId="{261249FF-0A32-490F-C462-2CE5FCF89419}"/>
          </ac:spMkLst>
        </pc:spChg>
        <pc:spChg chg="add mod">
          <ac:chgData name="Jakob Frabosilio" userId="a4cd8985-fec4-40e2-9b04-4113e322c883" providerId="ADAL" clId="{2F75D2FD-7886-4285-89B4-27FF3FD3FFDD}" dt="2024-08-30T10:25:20.700" v="15915"/>
          <ac:spMkLst>
            <pc:docMk/>
            <pc:sldMk cId="1358518355" sldId="311"/>
            <ac:spMk id="43039" creationId="{759B2652-A349-B054-BC6B-74193A31D0DA}"/>
          </ac:spMkLst>
        </pc:spChg>
        <pc:spChg chg="add mod">
          <ac:chgData name="Jakob Frabosilio" userId="a4cd8985-fec4-40e2-9b04-4113e322c883" providerId="ADAL" clId="{2F75D2FD-7886-4285-89B4-27FF3FD3FFDD}" dt="2024-08-30T10:25:20.700" v="15915"/>
          <ac:spMkLst>
            <pc:docMk/>
            <pc:sldMk cId="1358518355" sldId="311"/>
            <ac:spMk id="43040" creationId="{06A3CAC7-4273-0F20-819B-5B81948412EC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5:17.648" v="15913"/>
        <pc:sldMkLst>
          <pc:docMk/>
          <pc:sldMk cId="2295262248" sldId="312"/>
        </pc:sldMkLst>
        <pc:spChg chg="mod">
          <ac:chgData name="Jakob Frabosilio" userId="a4cd8985-fec4-40e2-9b04-4113e322c883" providerId="ADAL" clId="{2F75D2FD-7886-4285-89B4-27FF3FD3FFDD}" dt="2024-08-30T10:05:31.799" v="15588" actId="1035"/>
          <ac:spMkLst>
            <pc:docMk/>
            <pc:sldMk cId="2295262248" sldId="312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27" creationId="{ACB35A4F-0D83-5B05-37A4-0896C3FC436C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51" creationId="{FE7A5814-36F3-F8EF-2272-2487756BA3CD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52" creationId="{9E6A55B1-19D9-3D0A-2A07-5593021B3813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53" creationId="{C4B1C455-4E49-4C23-C3E2-53A9C470D6E3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54" creationId="{49DEA8DB-8376-D2AE-258A-6DA773C67E15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55" creationId="{1C494A01-83A5-F450-7193-329F775DEE76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56" creationId="{D8B6EB8A-2614-A437-B70F-B6F3B0B9B053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57" creationId="{5769A7DF-F92F-C97E-C603-CAF0D6966815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58" creationId="{9FFFD602-40DE-9C7C-0B43-D9D77F6B23CF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59" creationId="{26794B10-E825-5E8A-FE01-7A3BC6BD31D5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60" creationId="{2F2089B1-64B6-AA19-31C4-6890A9461467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61" creationId="{E7EDB6C8-6A71-B070-A5FB-B5C2C1DA0FE2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62" creationId="{79E973C4-154F-98A5-30D7-73F0CC2B1B2C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63" creationId="{80AA8832-97A0-6F4E-B902-135990B3C83D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64" creationId="{B0CC0FBB-B7AF-FF58-3E77-8F389009A1EB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65" creationId="{69E1357F-FD3E-4AA8-7D4D-0C46E8CDD0B1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66" creationId="{CBE67631-6452-4BCA-848C-36DC57D2C6A1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67" creationId="{D237FCB5-6E4F-849F-6A6A-0AA53A10A2AC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68" creationId="{E7F2848D-9B8E-D5E3-20E9-A09773B3C413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69" creationId="{F7970397-08D5-BD3C-2898-D89D16E44BD0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70" creationId="{3F862086-F67D-3429-2AA0-BB009037A4F7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71" creationId="{CFD9B9FD-ACF6-59BE-04EC-25DB0B1BFD07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72" creationId="{783C65E6-4EEA-3793-9ADE-5B2CE8C52F97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73" creationId="{CE7A9842-0B58-5E6B-AB7E-EF102094F408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74" creationId="{47981D78-4628-D096-52BD-1921325EC280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75" creationId="{33916F5E-FCC0-F743-3EAD-BF4777ED2B3B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76" creationId="{C44FD1CC-92C9-2C1E-063B-3E3BEC86F5CB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77" creationId="{38E8F426-503F-B948-8F8D-26FC14A093E0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78" creationId="{8E649AE4-213C-96CD-04B8-6B3B378ED57E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79" creationId="{9DE51629-83B0-8BBC-5C3B-7C56FE5429CB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80" creationId="{BEF123A2-E987-E76C-86B0-6A496BB46355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81" creationId="{0EB84DA2-292D-C168-1BF6-16A41820BBC1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82" creationId="{10A7E700-0A27-7B6E-4F80-49D4F7C1394A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83" creationId="{7135F179-F892-3066-293C-AAFE7C28BD15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84" creationId="{CECA546C-8FD0-AE8B-D086-78FEDF031637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85" creationId="{5481BCA0-C907-7682-1A66-3E1DE31F28F0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86" creationId="{A2831FE1-6F48-B113-CA91-345DF84B5EE4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87" creationId="{4927ADF7-E26E-CFB7-C2EC-86DD9F4161E4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88" creationId="{355CAE15-26FE-13E3-1E5B-2EC97CCF0A09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89" creationId="{DC118CDB-D2DB-2796-A749-4F56B85A0EDC}"/>
          </ac:spMkLst>
        </pc:spChg>
        <pc:spChg chg="add del mod">
          <ac:chgData name="Jakob Frabosilio" userId="a4cd8985-fec4-40e2-9b04-4113e322c883" providerId="ADAL" clId="{2F75D2FD-7886-4285-89B4-27FF3FD3FFDD}" dt="2024-08-30T10:25:17.323" v="15912" actId="478"/>
          <ac:spMkLst>
            <pc:docMk/>
            <pc:sldMk cId="2295262248" sldId="312"/>
            <ac:spMk id="90" creationId="{D2411369-AAB4-0F05-B041-F0023E28572A}"/>
          </ac:spMkLst>
        </pc:spChg>
        <pc:spChg chg="add mod">
          <ac:chgData name="Jakob Frabosilio" userId="a4cd8985-fec4-40e2-9b04-4113e322c883" providerId="ADAL" clId="{2F75D2FD-7886-4285-89B4-27FF3FD3FFDD}" dt="2024-08-30T10:10:50.113" v="15705"/>
          <ac:spMkLst>
            <pc:docMk/>
            <pc:sldMk cId="2295262248" sldId="312"/>
            <ac:spMk id="91" creationId="{24607787-04A9-52A7-A8E6-D44EA608F2B9}"/>
          </ac:spMkLst>
        </pc:spChg>
        <pc:spChg chg="add del mod">
          <ac:chgData name="Jakob Frabosilio" userId="a4cd8985-fec4-40e2-9b04-4113e322c883" providerId="ADAL" clId="{2F75D2FD-7886-4285-89B4-27FF3FD3FFDD}" dt="2024-08-30T10:25:17.323" v="15912" actId="478"/>
          <ac:spMkLst>
            <pc:docMk/>
            <pc:sldMk cId="2295262248" sldId="312"/>
            <ac:spMk id="92" creationId="{01F54355-BB20-4ED9-4CF1-7BB893C335B5}"/>
          </ac:spMkLst>
        </pc:spChg>
        <pc:spChg chg="add mod">
          <ac:chgData name="Jakob Frabosilio" userId="a4cd8985-fec4-40e2-9b04-4113e322c883" providerId="ADAL" clId="{2F75D2FD-7886-4285-89B4-27FF3FD3FFDD}" dt="2024-08-30T10:25:17.648" v="15913"/>
          <ac:spMkLst>
            <pc:docMk/>
            <pc:sldMk cId="2295262248" sldId="312"/>
            <ac:spMk id="93" creationId="{B1237062-6171-7F95-E667-4F130C8067B4}"/>
          </ac:spMkLst>
        </pc:spChg>
        <pc:spChg chg="add mod">
          <ac:chgData name="Jakob Frabosilio" userId="a4cd8985-fec4-40e2-9b04-4113e322c883" providerId="ADAL" clId="{2F75D2FD-7886-4285-89B4-27FF3FD3FFDD}" dt="2024-08-30T10:25:17.648" v="15913"/>
          <ac:spMkLst>
            <pc:docMk/>
            <pc:sldMk cId="2295262248" sldId="312"/>
            <ac:spMk id="94" creationId="{4FF3955A-5DB9-C9FF-E364-9FD4E6B3E699}"/>
          </ac:spMkLst>
        </pc:spChg>
        <pc:spChg chg="add mod">
          <ac:chgData name="Jakob Frabosilio" userId="a4cd8985-fec4-40e2-9b04-4113e322c883" providerId="ADAL" clId="{2F75D2FD-7886-4285-89B4-27FF3FD3FFDD}" dt="2024-08-30T10:25:17.648" v="15913"/>
          <ac:spMkLst>
            <pc:docMk/>
            <pc:sldMk cId="2295262248" sldId="312"/>
            <ac:spMk id="95" creationId="{A041053F-AA1C-88C7-9409-07726DC705E7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5:13.311" v="15911"/>
        <pc:sldMkLst>
          <pc:docMk/>
          <pc:sldMk cId="4130606066" sldId="314"/>
        </pc:sldMkLst>
        <pc:spChg chg="mod">
          <ac:chgData name="Jakob Frabosilio" userId="a4cd8985-fec4-40e2-9b04-4113e322c883" providerId="ADAL" clId="{2F75D2FD-7886-4285-89B4-27FF3FD3FFDD}" dt="2024-08-30T03:33:31.668" v="0" actId="20577"/>
          <ac:spMkLst>
            <pc:docMk/>
            <pc:sldMk cId="4130606066" sldId="314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5:36.043" v="15589" actId="1035"/>
          <ac:spMkLst>
            <pc:docMk/>
            <pc:sldMk cId="4130606066" sldId="314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8:29.164" v="15800" actId="207"/>
          <ac:spMkLst>
            <pc:docMk/>
            <pc:sldMk cId="4130606066" sldId="314"/>
            <ac:spMk id="27" creationId="{64562418-BF44-E255-AB88-96D791921CBC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51" creationId="{05C2D97F-CEEC-D443-B037-02BAD0BCA2F6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52" creationId="{2F938A41-4918-4961-EB36-58D2E1CB6E1D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54" creationId="{50127C51-68E1-1929-10E5-084C1F7F6505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55" creationId="{56535436-B67C-D362-9EB3-A8AE6287BC71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56" creationId="{577CD7A5-F955-903F-F073-416EF4F2B054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57" creationId="{D9ABD4B7-1E5A-99C9-4692-A7B47FCFFD3F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58" creationId="{AA5ED8FD-4DDF-E7E9-C0E3-CBFE27983E5D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59" creationId="{39420BAF-E585-B264-5383-8BBC2281C622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60" creationId="{3A63E277-F689-5AB6-916C-15B62F44ACA5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61" creationId="{ADA38341-3907-3105-8439-032167C9444A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62" creationId="{7F306D25-6E52-CA39-249D-681166C40043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63" creationId="{9DF53742-645D-04CC-26D3-9CB308ECC864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64" creationId="{C34379D5-8462-86B5-D8CF-772CE0B56560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65" creationId="{8E060C78-5B3F-17C3-7D97-458C6D2D2A7C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66" creationId="{7D61E438-0F48-92D1-C425-9F7EC8B7E637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67" creationId="{79887F44-FA9D-169D-CC4B-86D8480A37E5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68" creationId="{A7BB1252-FB31-15A5-5D10-E44F627D696B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69" creationId="{4526F2A1-00F4-AC43-F109-1760587FBE46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70" creationId="{4E30EC60-C00C-07B7-BC12-6B0D31BBFF2D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71" creationId="{20EFB45E-D8F8-E436-8C64-A88AB83234BF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72" creationId="{08F03E07-7C88-1B07-3B71-068B49233DDB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73" creationId="{E13BE69B-7764-FFC7-38C0-9820A3AAD5ED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74" creationId="{F96C34BC-AC16-E996-F77B-499D5F0893BB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75" creationId="{D3C8A8C0-05B4-A8C5-1F61-6646FB80530E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76" creationId="{D1F8D1EF-75A4-6130-9DC6-1843769BD16F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77" creationId="{8FB17A4A-C70A-3F1E-FF4F-DA86CC1E54FB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78" creationId="{A9362350-5C95-7719-10B3-DEA1D0399BF6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79" creationId="{73CD7355-44AB-0D9B-0EA9-447CEA18F361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80" creationId="{3300283E-D5DB-D1F6-1206-7F132A4A9CDE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81" creationId="{0734F831-E2CB-8C32-1C09-43AF931D4AD1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82" creationId="{94AD8F11-EEC0-D879-F991-3DF9F9C66342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83" creationId="{C931763A-4E88-56A3-1EDB-E4F490EF49D5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84" creationId="{EDE47C31-BE89-67F2-9439-C39A0CE4E5B0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85" creationId="{0F763915-7F06-ACDF-33DB-FB6D48BB60D2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86" creationId="{E2235D88-1611-DBFC-F19B-5CBCD372FA19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87" creationId="{835FF85C-BCFD-6D0F-A3B0-18AD4C565C2F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88" creationId="{F31EF21E-853E-EC85-9968-9AA29D698A57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89" creationId="{14EE56A3-6091-4517-B2AE-68257D8AC37B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90" creationId="{DD529B3E-CB24-F65F-6A84-E9729661A162}"/>
          </ac:spMkLst>
        </pc:spChg>
        <pc:spChg chg="add del mod">
          <ac:chgData name="Jakob Frabosilio" userId="a4cd8985-fec4-40e2-9b04-4113e322c883" providerId="ADAL" clId="{2F75D2FD-7886-4285-89B4-27FF3FD3FFDD}" dt="2024-08-30T10:25:13.056" v="15910" actId="478"/>
          <ac:spMkLst>
            <pc:docMk/>
            <pc:sldMk cId="4130606066" sldId="314"/>
            <ac:spMk id="91" creationId="{40C75772-7439-2D98-F433-783C795E3B94}"/>
          </ac:spMkLst>
        </pc:spChg>
        <pc:spChg chg="add mod">
          <ac:chgData name="Jakob Frabosilio" userId="a4cd8985-fec4-40e2-9b04-4113e322c883" providerId="ADAL" clId="{2F75D2FD-7886-4285-89B4-27FF3FD3FFDD}" dt="2024-08-30T10:10:54.319" v="15706"/>
          <ac:spMkLst>
            <pc:docMk/>
            <pc:sldMk cId="4130606066" sldId="314"/>
            <ac:spMk id="92" creationId="{F128DE0B-02F9-0928-D1E7-D564D788C32F}"/>
          </ac:spMkLst>
        </pc:spChg>
        <pc:spChg chg="add del mod">
          <ac:chgData name="Jakob Frabosilio" userId="a4cd8985-fec4-40e2-9b04-4113e322c883" providerId="ADAL" clId="{2F75D2FD-7886-4285-89B4-27FF3FD3FFDD}" dt="2024-08-30T10:25:13.056" v="15910" actId="478"/>
          <ac:spMkLst>
            <pc:docMk/>
            <pc:sldMk cId="4130606066" sldId="314"/>
            <ac:spMk id="93" creationId="{21E2F84D-0A46-6F9C-DBC7-A2A1AF085914}"/>
          </ac:spMkLst>
        </pc:spChg>
        <pc:spChg chg="add mod">
          <ac:chgData name="Jakob Frabosilio" userId="a4cd8985-fec4-40e2-9b04-4113e322c883" providerId="ADAL" clId="{2F75D2FD-7886-4285-89B4-27FF3FD3FFDD}" dt="2024-08-30T10:25:13.311" v="15911"/>
          <ac:spMkLst>
            <pc:docMk/>
            <pc:sldMk cId="4130606066" sldId="314"/>
            <ac:spMk id="94" creationId="{EE850AD6-9E55-9AE1-AC2F-85FCF0D747D6}"/>
          </ac:spMkLst>
        </pc:spChg>
        <pc:spChg chg="add mod">
          <ac:chgData name="Jakob Frabosilio" userId="a4cd8985-fec4-40e2-9b04-4113e322c883" providerId="ADAL" clId="{2F75D2FD-7886-4285-89B4-27FF3FD3FFDD}" dt="2024-08-30T10:25:13.311" v="15911"/>
          <ac:spMkLst>
            <pc:docMk/>
            <pc:sldMk cId="4130606066" sldId="314"/>
            <ac:spMk id="95" creationId="{DB2AA2C7-FFAE-7A1B-9793-909C5AA91788}"/>
          </ac:spMkLst>
        </pc:spChg>
        <pc:spChg chg="add mod">
          <ac:chgData name="Jakob Frabosilio" userId="a4cd8985-fec4-40e2-9b04-4113e322c883" providerId="ADAL" clId="{2F75D2FD-7886-4285-89B4-27FF3FD3FFDD}" dt="2024-08-30T10:25:13.311" v="15911"/>
          <ac:spMkLst>
            <pc:docMk/>
            <pc:sldMk cId="4130606066" sldId="314"/>
            <ac:spMk id="96" creationId="{0302D144-9D96-3A1A-358C-1A3921FBC4FB}"/>
          </ac:spMkLst>
        </pc:spChg>
        <pc:picChg chg="mod">
          <ac:chgData name="Jakob Frabosilio" userId="a4cd8985-fec4-40e2-9b04-4113e322c883" providerId="ADAL" clId="{2F75D2FD-7886-4285-89B4-27FF3FD3FFDD}" dt="2024-08-30T03:33:50.039" v="2" actId="1076"/>
          <ac:picMkLst>
            <pc:docMk/>
            <pc:sldMk cId="4130606066" sldId="314"/>
            <ac:picMk id="53" creationId="{96901938-3E9F-4FBE-4D24-7A5CAEAA590E}"/>
          </ac:picMkLst>
        </pc:picChg>
      </pc:sldChg>
      <pc:sldChg chg="addSp delSp modSp mod">
        <pc:chgData name="Jakob Frabosilio" userId="a4cd8985-fec4-40e2-9b04-4113e322c883" providerId="ADAL" clId="{2F75D2FD-7886-4285-89B4-27FF3FD3FFDD}" dt="2024-08-30T10:25:10.227" v="15909"/>
        <pc:sldMkLst>
          <pc:docMk/>
          <pc:sldMk cId="481119649" sldId="316"/>
        </pc:sldMkLst>
        <pc:spChg chg="mod">
          <ac:chgData name="Jakob Frabosilio" userId="a4cd8985-fec4-40e2-9b04-4113e322c883" providerId="ADAL" clId="{2F75D2FD-7886-4285-89B4-27FF3FD3FFDD}" dt="2024-08-30T08:41:49.215" v="9690" actId="20577"/>
          <ac:spMkLst>
            <pc:docMk/>
            <pc:sldMk cId="481119649" sldId="316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5:37.195" v="15590" actId="1035"/>
          <ac:spMkLst>
            <pc:docMk/>
            <pc:sldMk cId="481119649" sldId="316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8:41.354" v="15801" actId="207"/>
          <ac:spMkLst>
            <pc:docMk/>
            <pc:sldMk cId="481119649" sldId="316"/>
            <ac:spMk id="27" creationId="{35A370A6-99D4-06E0-1EF0-072BCF18103F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52" creationId="{03E8BA8B-7094-D7B7-63BE-C75D2D0EB554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54" creationId="{EFBEDA55-2741-3EFF-F076-679134A9EA76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55" creationId="{FFB14A91-D794-0B8D-17C7-CC25892186CD}"/>
          </ac:spMkLst>
        </pc:spChg>
        <pc:spChg chg="add mod">
          <ac:chgData name="Jakob Frabosilio" userId="a4cd8985-fec4-40e2-9b04-4113e322c883" providerId="ADAL" clId="{2F75D2FD-7886-4285-89B4-27FF3FD3FFDD}" dt="2024-08-30T10:18:41.354" v="15801" actId="207"/>
          <ac:spMkLst>
            <pc:docMk/>
            <pc:sldMk cId="481119649" sldId="316"/>
            <ac:spMk id="56" creationId="{3CCA0DA3-2878-0D5E-49A3-3E4F1BEC459D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57" creationId="{72A5D08E-5B54-9780-5823-04BD9ED983F1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58" creationId="{45F4F9C2-D7FD-0327-B2BD-E3E5A9A704D2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59" creationId="{8F73CB84-17B3-E67E-F99A-506AD78674A9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60" creationId="{5BFA887F-D2E7-C71B-75C4-1AC226C565C3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61" creationId="{B6062B7E-0616-8C08-F771-D7ACBAD211A3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62" creationId="{1E037071-659F-AA61-25C5-399DF1CB2196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63" creationId="{2EB32FD1-32BE-24D4-AE08-B08330311E7A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64" creationId="{9DE9FBF3-A360-BA0D-D00C-CF62810539E5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65" creationId="{7E67A8D6-C043-DF71-0101-6DB6335A5F69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66" creationId="{595CE6A1-E7CF-18AE-2A8D-6DEE2536955F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67" creationId="{49ABAF0B-1BBB-65A4-99DF-BC5BDDC4E027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68" creationId="{AB9874DB-BC45-3203-82E7-70ACF25DF11B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69" creationId="{EE653D32-396C-4500-E4E4-2179FE59C934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70" creationId="{ED4A736B-B260-F616-0D0D-860FECE66A00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71" creationId="{959F21CD-CAE4-0A52-BFA5-65871102FB06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72" creationId="{B2064102-9095-8E79-CDAA-96E2BCF89A11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73" creationId="{F540E644-0149-8143-2B39-4EEE886270EA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74" creationId="{16DC2FB5-C651-C33A-24A8-3DBE65EAE592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75" creationId="{BDFC38C2-84DB-43CF-EA1E-39452507C609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76" creationId="{0CDFF507-0D0C-9202-0930-F743DAFBC2FF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77" creationId="{3CEF5356-9132-570E-313F-50DFEA659CDC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78" creationId="{8E309333-4E16-BE02-B1B5-24B1261BC407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79" creationId="{3FA1270C-1381-33B5-5EE1-77663B2FAF9D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80" creationId="{46840BA7-E41F-827D-0CD0-3A1E235D6B61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81" creationId="{B7476928-E0A0-F8D5-A3EE-6D809811C4C7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82" creationId="{DFE53E62-8808-52FF-370B-51EBCC737AB4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83" creationId="{5425D3C7-AE3E-C391-9E95-5207CEA8A1BF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84" creationId="{06ACF312-8C4D-ADED-A3BF-494CAC3C435B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85" creationId="{40D64966-49A5-268D-1E57-6D8B23EC1C06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86" creationId="{99F613C4-09C2-0D70-81EE-B8EE64BEADB1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87" creationId="{9B31AECF-8423-2E4B-BF87-317A959E518B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88" creationId="{92339E1F-C085-08CE-8575-D048BDEDA696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89" creationId="{40D674CC-B8E0-085F-DEE7-5487514238FF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90" creationId="{F87EF181-22F3-BEB9-0FFE-37346E72F9D7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91" creationId="{635D03BE-49FE-94A4-59DD-581B6AD9ECDA}"/>
          </ac:spMkLst>
        </pc:spChg>
        <pc:spChg chg="add del mod">
          <ac:chgData name="Jakob Frabosilio" userId="a4cd8985-fec4-40e2-9b04-4113e322c883" providerId="ADAL" clId="{2F75D2FD-7886-4285-89B4-27FF3FD3FFDD}" dt="2024-08-30T10:25:09.995" v="15908" actId="478"/>
          <ac:spMkLst>
            <pc:docMk/>
            <pc:sldMk cId="481119649" sldId="316"/>
            <ac:spMk id="92" creationId="{27682244-2C22-88E0-DF55-B2B43BCA3C3E}"/>
          </ac:spMkLst>
        </pc:spChg>
        <pc:spChg chg="add mod">
          <ac:chgData name="Jakob Frabosilio" userId="a4cd8985-fec4-40e2-9b04-4113e322c883" providerId="ADAL" clId="{2F75D2FD-7886-4285-89B4-27FF3FD3FFDD}" dt="2024-08-30T10:11:07.798" v="15707"/>
          <ac:spMkLst>
            <pc:docMk/>
            <pc:sldMk cId="481119649" sldId="316"/>
            <ac:spMk id="93" creationId="{0B989472-E8C1-DC12-6E3A-B2DA2B2EE732}"/>
          </ac:spMkLst>
        </pc:spChg>
        <pc:spChg chg="add del mod">
          <ac:chgData name="Jakob Frabosilio" userId="a4cd8985-fec4-40e2-9b04-4113e322c883" providerId="ADAL" clId="{2F75D2FD-7886-4285-89B4-27FF3FD3FFDD}" dt="2024-08-30T10:25:09.995" v="15908" actId="478"/>
          <ac:spMkLst>
            <pc:docMk/>
            <pc:sldMk cId="481119649" sldId="316"/>
            <ac:spMk id="94" creationId="{FA7E32F2-321A-9B51-A410-8D77E4312004}"/>
          </ac:spMkLst>
        </pc:spChg>
        <pc:spChg chg="add mod">
          <ac:chgData name="Jakob Frabosilio" userId="a4cd8985-fec4-40e2-9b04-4113e322c883" providerId="ADAL" clId="{2F75D2FD-7886-4285-89B4-27FF3FD3FFDD}" dt="2024-08-30T10:25:10.227" v="15909"/>
          <ac:spMkLst>
            <pc:docMk/>
            <pc:sldMk cId="481119649" sldId="316"/>
            <ac:spMk id="95" creationId="{0952316B-610B-BA12-FE3F-351AF3F279F5}"/>
          </ac:spMkLst>
        </pc:spChg>
        <pc:spChg chg="add mod">
          <ac:chgData name="Jakob Frabosilio" userId="a4cd8985-fec4-40e2-9b04-4113e322c883" providerId="ADAL" clId="{2F75D2FD-7886-4285-89B4-27FF3FD3FFDD}" dt="2024-08-30T10:25:10.227" v="15909"/>
          <ac:spMkLst>
            <pc:docMk/>
            <pc:sldMk cId="481119649" sldId="316"/>
            <ac:spMk id="96" creationId="{138297EE-D71F-AA00-A102-B50DDFD2D947}"/>
          </ac:spMkLst>
        </pc:spChg>
        <pc:spChg chg="add mod">
          <ac:chgData name="Jakob Frabosilio" userId="a4cd8985-fec4-40e2-9b04-4113e322c883" providerId="ADAL" clId="{2F75D2FD-7886-4285-89B4-27FF3FD3FFDD}" dt="2024-08-30T10:25:10.227" v="15909"/>
          <ac:spMkLst>
            <pc:docMk/>
            <pc:sldMk cId="481119649" sldId="316"/>
            <ac:spMk id="97" creationId="{B692690D-172D-888A-0977-097B4DF42D95}"/>
          </ac:spMkLst>
        </pc:spChg>
        <pc:picChg chg="mod">
          <ac:chgData name="Jakob Frabosilio" userId="a4cd8985-fec4-40e2-9b04-4113e322c883" providerId="ADAL" clId="{2F75D2FD-7886-4285-89B4-27FF3FD3FFDD}" dt="2024-08-30T03:34:49.372" v="36" actId="1035"/>
          <ac:picMkLst>
            <pc:docMk/>
            <pc:sldMk cId="481119649" sldId="316"/>
            <ac:picMk id="51" creationId="{4AE98F14-C07D-74A9-7553-D80A2B61D2FE}"/>
          </ac:picMkLst>
        </pc:picChg>
        <pc:picChg chg="mod">
          <ac:chgData name="Jakob Frabosilio" userId="a4cd8985-fec4-40e2-9b04-4113e322c883" providerId="ADAL" clId="{2F75D2FD-7886-4285-89B4-27FF3FD3FFDD}" dt="2024-08-30T03:34:49.372" v="36" actId="1035"/>
          <ac:picMkLst>
            <pc:docMk/>
            <pc:sldMk cId="481119649" sldId="316"/>
            <ac:picMk id="53" creationId="{A9519B2B-8E74-99A6-DCCC-4E6D7864A272}"/>
          </ac:picMkLst>
        </pc:picChg>
      </pc:sldChg>
      <pc:sldChg chg="addSp delSp modSp mod">
        <pc:chgData name="Jakob Frabosilio" userId="a4cd8985-fec4-40e2-9b04-4113e322c883" providerId="ADAL" clId="{2F75D2FD-7886-4285-89B4-27FF3FD3FFDD}" dt="2024-08-30T10:25:07.232" v="15907"/>
        <pc:sldMkLst>
          <pc:docMk/>
          <pc:sldMk cId="522636628" sldId="317"/>
        </pc:sldMkLst>
        <pc:spChg chg="mod ord">
          <ac:chgData name="Jakob Frabosilio" userId="a4cd8985-fec4-40e2-9b04-4113e322c883" providerId="ADAL" clId="{2F75D2FD-7886-4285-89B4-27FF3FD3FFDD}" dt="2024-08-30T08:39:42.684" v="9676" actId="166"/>
          <ac:spMkLst>
            <pc:docMk/>
            <pc:sldMk cId="522636628" sldId="317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5:38.545" v="15591" actId="1035"/>
          <ac:spMkLst>
            <pc:docMk/>
            <pc:sldMk cId="522636628" sldId="317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8:45.944" v="15802" actId="207"/>
          <ac:spMkLst>
            <pc:docMk/>
            <pc:sldMk cId="522636628" sldId="317"/>
            <ac:spMk id="27" creationId="{86CCF2A1-9358-D320-EA21-960AFB4ACB53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52" creationId="{F4A87BEF-C0AF-764A-33B4-923ECBB09E8E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53" creationId="{94B32232-BD0D-8761-F390-2E6A5EC817D7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54" creationId="{E1A66C6A-5067-44D4-FCDA-54FCF10EC4C9}"/>
          </ac:spMkLst>
        </pc:spChg>
        <pc:spChg chg="add mod">
          <ac:chgData name="Jakob Frabosilio" userId="a4cd8985-fec4-40e2-9b04-4113e322c883" providerId="ADAL" clId="{2F75D2FD-7886-4285-89B4-27FF3FD3FFDD}" dt="2024-08-30T10:18:45.944" v="15802" actId="207"/>
          <ac:spMkLst>
            <pc:docMk/>
            <pc:sldMk cId="522636628" sldId="317"/>
            <ac:spMk id="55" creationId="{1DF7FE9D-1296-6EE9-856E-BB743F6C7D28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56" creationId="{2ADE9145-84B6-DEA2-CDAB-BA08AB2008B3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57" creationId="{44D004E9-FB6C-5618-0EF5-4616BA440425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58" creationId="{851276D0-9CDE-30DA-5D04-695AE6CA8F6C}"/>
          </ac:spMkLst>
        </pc:spChg>
        <pc:spChg chg="add mod">
          <ac:chgData name="Jakob Frabosilio" userId="a4cd8985-fec4-40e2-9b04-4113e322c883" providerId="ADAL" clId="{2F75D2FD-7886-4285-89B4-27FF3FD3FFDD}" dt="2024-08-30T10:18:45.944" v="15802" actId="207"/>
          <ac:spMkLst>
            <pc:docMk/>
            <pc:sldMk cId="522636628" sldId="317"/>
            <ac:spMk id="59" creationId="{FA05228D-EBB0-BC73-1738-CF37AC0C309D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60" creationId="{C1FF9811-887D-C5B2-8348-345D06700ECA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61" creationId="{3626CADA-8C34-250E-8039-2618228A1C54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62" creationId="{86B6AB92-09D0-3D5C-3C7B-7B191D567391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63" creationId="{19BCB782-0318-4FA3-B185-8E201E0B78D8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64" creationId="{B2EA30B1-B293-32CC-4899-6A9C5F7C4EE5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65" creationId="{340AFD0A-0A72-10F3-2471-E35D05318B99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66" creationId="{0534293C-AA2C-2912-AEC5-8F63DBA41C55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67" creationId="{E618463F-1DE5-F6B7-321C-083611F6F671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68" creationId="{C5174628-76AE-86C0-92BF-E669A1D97CFF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69" creationId="{E0F348E4-48C6-E45B-01EC-156C0F833FC6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70" creationId="{9B966CB4-BA0D-E65F-9F6C-3B152E8D9BCE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71" creationId="{DE36AC9F-C57C-DA2A-9EF0-5ED71FFC1A3D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72" creationId="{4AE82298-3368-75C0-B6B6-E6550208EC66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73" creationId="{83E72A54-95A6-2F2D-DFF7-8069386E2EF6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74" creationId="{AC328640-7851-094A-1D04-5F07F24A633A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75" creationId="{AA133BA1-9DCB-B42A-0211-33C81D12E480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76" creationId="{965A2D8A-50AC-DF16-E25D-662B4881DEAA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77" creationId="{5452A83E-3B50-5984-D0B1-B2FE0DAFF5D3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78" creationId="{26C019BA-E1E9-7C88-8E49-14743442AAE7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79" creationId="{E74ED28E-F61C-4DBC-1FB6-C9F8212F699F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80" creationId="{4BFDEB32-1731-0C10-BEAF-1D6F5653E545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81" creationId="{D4EBC3FA-9476-A380-E24A-F5BF3F48C44B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82" creationId="{2FC51D6A-ACA8-8195-12C9-B1177BBDB004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83" creationId="{59EA422C-DC46-7182-58BA-BE1D5F1FD125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84" creationId="{23CEACA6-1FFC-B3C9-CD12-89C41CAA7945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85" creationId="{A0E90747-F187-8988-C9B4-7F21A270ED68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86" creationId="{156431FC-FE6E-3F4F-F4EF-B2385C797F24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87" creationId="{115B2C39-C40B-053C-D85B-F77A54DDA298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88" creationId="{912F5636-937E-A883-24E1-515CE349659A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89" creationId="{D7259A28-E4DC-B5A4-729B-7AE12A3AA862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90" creationId="{468755ED-C705-3769-D8E2-491BFE3A6715}"/>
          </ac:spMkLst>
        </pc:spChg>
        <pc:spChg chg="add del mod">
          <ac:chgData name="Jakob Frabosilio" userId="a4cd8985-fec4-40e2-9b04-4113e322c883" providerId="ADAL" clId="{2F75D2FD-7886-4285-89B4-27FF3FD3FFDD}" dt="2024-08-30T10:25:06.831" v="15906" actId="478"/>
          <ac:spMkLst>
            <pc:docMk/>
            <pc:sldMk cId="522636628" sldId="317"/>
            <ac:spMk id="91" creationId="{7BB51CE5-128B-767E-ECEE-4CB80F5FC56E}"/>
          </ac:spMkLst>
        </pc:spChg>
        <pc:spChg chg="add mod">
          <ac:chgData name="Jakob Frabosilio" userId="a4cd8985-fec4-40e2-9b04-4113e322c883" providerId="ADAL" clId="{2F75D2FD-7886-4285-89B4-27FF3FD3FFDD}" dt="2024-08-30T10:11:08.603" v="15708"/>
          <ac:spMkLst>
            <pc:docMk/>
            <pc:sldMk cId="522636628" sldId="317"/>
            <ac:spMk id="92" creationId="{206B4462-85F8-A47D-BF4D-2C4B5425395D}"/>
          </ac:spMkLst>
        </pc:spChg>
        <pc:spChg chg="add del mod">
          <ac:chgData name="Jakob Frabosilio" userId="a4cd8985-fec4-40e2-9b04-4113e322c883" providerId="ADAL" clId="{2F75D2FD-7886-4285-89B4-27FF3FD3FFDD}" dt="2024-08-30T10:25:06.831" v="15906" actId="478"/>
          <ac:spMkLst>
            <pc:docMk/>
            <pc:sldMk cId="522636628" sldId="317"/>
            <ac:spMk id="93" creationId="{1325499B-C086-C537-A76B-825EC2CB0D6C}"/>
          </ac:spMkLst>
        </pc:spChg>
        <pc:spChg chg="add mod">
          <ac:chgData name="Jakob Frabosilio" userId="a4cd8985-fec4-40e2-9b04-4113e322c883" providerId="ADAL" clId="{2F75D2FD-7886-4285-89B4-27FF3FD3FFDD}" dt="2024-08-30T10:25:07.232" v="15907"/>
          <ac:spMkLst>
            <pc:docMk/>
            <pc:sldMk cId="522636628" sldId="317"/>
            <ac:spMk id="94" creationId="{798F5634-2695-58AB-7546-EDA39428DC7D}"/>
          </ac:spMkLst>
        </pc:spChg>
        <pc:spChg chg="add mod">
          <ac:chgData name="Jakob Frabosilio" userId="a4cd8985-fec4-40e2-9b04-4113e322c883" providerId="ADAL" clId="{2F75D2FD-7886-4285-89B4-27FF3FD3FFDD}" dt="2024-08-30T10:25:07.232" v="15907"/>
          <ac:spMkLst>
            <pc:docMk/>
            <pc:sldMk cId="522636628" sldId="317"/>
            <ac:spMk id="95" creationId="{DA094FCA-EDE2-5255-2128-FA9039510210}"/>
          </ac:spMkLst>
        </pc:spChg>
        <pc:spChg chg="add mod">
          <ac:chgData name="Jakob Frabosilio" userId="a4cd8985-fec4-40e2-9b04-4113e322c883" providerId="ADAL" clId="{2F75D2FD-7886-4285-89B4-27FF3FD3FFDD}" dt="2024-08-30T10:25:07.232" v="15907"/>
          <ac:spMkLst>
            <pc:docMk/>
            <pc:sldMk cId="522636628" sldId="317"/>
            <ac:spMk id="96" creationId="{A34AB38F-F201-7E7C-F40A-DB4459A4A5B3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5:03.902" v="15905"/>
        <pc:sldMkLst>
          <pc:docMk/>
          <pc:sldMk cId="54881494" sldId="318"/>
        </pc:sldMkLst>
        <pc:spChg chg="ord">
          <ac:chgData name="Jakob Frabosilio" userId="a4cd8985-fec4-40e2-9b04-4113e322c883" providerId="ADAL" clId="{2F75D2FD-7886-4285-89B4-27FF3FD3FFDD}" dt="2024-08-30T03:40:18.511" v="45" actId="166"/>
          <ac:spMkLst>
            <pc:docMk/>
            <pc:sldMk cId="54881494" sldId="318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5:39.647" v="15592" actId="1035"/>
          <ac:spMkLst>
            <pc:docMk/>
            <pc:sldMk cId="54881494" sldId="318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8:49.434" v="15803" actId="207"/>
          <ac:spMkLst>
            <pc:docMk/>
            <pc:sldMk cId="54881494" sldId="318"/>
            <ac:spMk id="27" creationId="{18EAF132-D1DD-0BE8-C5D4-63130C55D87F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52" creationId="{5B9151E6-8E9C-A02B-8A53-0863C9DB64E4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53" creationId="{5EC69A07-1B32-04BC-0E05-3C549F820158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54" creationId="{A3FCF381-E688-6745-178D-9D162CCB278A}"/>
          </ac:spMkLst>
        </pc:spChg>
        <pc:spChg chg="add mod">
          <ac:chgData name="Jakob Frabosilio" userId="a4cd8985-fec4-40e2-9b04-4113e322c883" providerId="ADAL" clId="{2F75D2FD-7886-4285-89B4-27FF3FD3FFDD}" dt="2024-08-30T10:18:49.434" v="15803" actId="207"/>
          <ac:spMkLst>
            <pc:docMk/>
            <pc:sldMk cId="54881494" sldId="318"/>
            <ac:spMk id="55" creationId="{A4AE96F5-CC9C-49C6-1BA6-AC472C977419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56" creationId="{3081F66E-88E0-B5F9-A8C2-DCA1E64A3481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57" creationId="{1DC58EF5-BE6C-8561-3826-194C47312137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58" creationId="{05344062-1A76-8998-19B3-6C31F8C184B8}"/>
          </ac:spMkLst>
        </pc:spChg>
        <pc:spChg chg="add mod">
          <ac:chgData name="Jakob Frabosilio" userId="a4cd8985-fec4-40e2-9b04-4113e322c883" providerId="ADAL" clId="{2F75D2FD-7886-4285-89B4-27FF3FD3FFDD}" dt="2024-08-30T10:18:49.434" v="15803" actId="207"/>
          <ac:spMkLst>
            <pc:docMk/>
            <pc:sldMk cId="54881494" sldId="318"/>
            <ac:spMk id="59" creationId="{6D17AC54-1E37-EE27-431A-C9BF16AA1C91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60" creationId="{ED033F1C-0115-C856-2F4C-D48221DFC6E2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61" creationId="{447F45FC-BE53-C95B-F28F-5835D410B63F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62" creationId="{DE5B97C8-0175-1E7A-6A59-625E9C4B4319}"/>
          </ac:spMkLst>
        </pc:spChg>
        <pc:spChg chg="add mod">
          <ac:chgData name="Jakob Frabosilio" userId="a4cd8985-fec4-40e2-9b04-4113e322c883" providerId="ADAL" clId="{2F75D2FD-7886-4285-89B4-27FF3FD3FFDD}" dt="2024-08-30T10:18:49.434" v="15803" actId="207"/>
          <ac:spMkLst>
            <pc:docMk/>
            <pc:sldMk cId="54881494" sldId="318"/>
            <ac:spMk id="63" creationId="{04B2103A-D546-CA7A-7C02-4CDAB3854AEC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64" creationId="{3DE81CDB-72FD-D2C1-9540-940B0049E9C0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65" creationId="{0B44A23D-7EB4-B9D7-112B-96A1D7562BF4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66" creationId="{0CFE67BA-85F2-B3FD-918C-D9107F015335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67" creationId="{62639C48-C708-A50B-D991-135788B7A6D6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68" creationId="{95743E7D-8C73-FF74-F8BF-6BF92E3B11BD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69" creationId="{AB1F954F-4039-4DCF-94A0-E249A5E09808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70" creationId="{524ACC2A-A925-8FDB-B1CC-97DDB9DB4EFF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71" creationId="{D38F0388-1E15-C720-C483-1CA1B1229FE1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72" creationId="{D9A41475-CC6A-4869-A810-C87D6CE5DA13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73" creationId="{F942A6A2-49B2-3069-39F8-DBAF046C3CB7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74" creationId="{DFBF6598-7E73-CC8B-AFF3-EDECC5C59FA8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75" creationId="{CD03A399-621B-BBB0-8932-188E2FCF6862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76" creationId="{7D5FAC3B-1D64-84BB-0F8F-302CB3374708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77" creationId="{99B45343-BEB5-AF84-2AA7-343A2AFC1C1D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78" creationId="{9564852D-B311-28EE-B293-5387FD5789ED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79" creationId="{107529E5-E247-38E1-7FB4-242382BA782B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80" creationId="{9716342B-FF2E-5721-DC2C-9CAF8F2BD412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81" creationId="{D8F4B30F-EEBE-C64C-7ADE-C6B9305E08B2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82" creationId="{5129001F-B54C-9B90-FD12-A09B246BF386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83" creationId="{A900F283-BD7A-1CD7-547F-603EC5BA0427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84" creationId="{07F0835A-F145-A377-4E4D-22515B6219A6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85" creationId="{64E9BCAF-0A60-F4A1-AC00-B94C6E27CA3F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86" creationId="{3C2E9778-DCFF-661F-5597-E080860BE5D0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87" creationId="{438239D9-8227-8D4B-48D2-3CCC21AA95EF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88" creationId="{28B34F37-B6D6-07D1-D61B-4A93C6CC0A8D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89" creationId="{3932CF14-B6C4-9368-BA01-43A7B0ABCE84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90" creationId="{6B858FE8-9EB3-D0AA-709B-065DD70ECA5D}"/>
          </ac:spMkLst>
        </pc:spChg>
        <pc:spChg chg="add del mod">
          <ac:chgData name="Jakob Frabosilio" userId="a4cd8985-fec4-40e2-9b04-4113e322c883" providerId="ADAL" clId="{2F75D2FD-7886-4285-89B4-27FF3FD3FFDD}" dt="2024-08-30T10:25:03.459" v="15904" actId="478"/>
          <ac:spMkLst>
            <pc:docMk/>
            <pc:sldMk cId="54881494" sldId="318"/>
            <ac:spMk id="91" creationId="{DB451F3D-61EB-5236-E54C-3A192600F8B8}"/>
          </ac:spMkLst>
        </pc:spChg>
        <pc:spChg chg="add mod">
          <ac:chgData name="Jakob Frabosilio" userId="a4cd8985-fec4-40e2-9b04-4113e322c883" providerId="ADAL" clId="{2F75D2FD-7886-4285-89B4-27FF3FD3FFDD}" dt="2024-08-30T10:11:09.171" v="15709"/>
          <ac:spMkLst>
            <pc:docMk/>
            <pc:sldMk cId="54881494" sldId="318"/>
            <ac:spMk id="92" creationId="{2F3B195C-DE7F-8F9C-24BF-FC85F206694C}"/>
          </ac:spMkLst>
        </pc:spChg>
        <pc:spChg chg="add del mod">
          <ac:chgData name="Jakob Frabosilio" userId="a4cd8985-fec4-40e2-9b04-4113e322c883" providerId="ADAL" clId="{2F75D2FD-7886-4285-89B4-27FF3FD3FFDD}" dt="2024-08-30T10:25:03.459" v="15904" actId="478"/>
          <ac:spMkLst>
            <pc:docMk/>
            <pc:sldMk cId="54881494" sldId="318"/>
            <ac:spMk id="93" creationId="{7B1DF50B-C796-53AD-A793-084A0225AB8E}"/>
          </ac:spMkLst>
        </pc:spChg>
        <pc:spChg chg="add mod">
          <ac:chgData name="Jakob Frabosilio" userId="a4cd8985-fec4-40e2-9b04-4113e322c883" providerId="ADAL" clId="{2F75D2FD-7886-4285-89B4-27FF3FD3FFDD}" dt="2024-08-30T10:25:03.902" v="15905"/>
          <ac:spMkLst>
            <pc:docMk/>
            <pc:sldMk cId="54881494" sldId="318"/>
            <ac:spMk id="94" creationId="{7EB848AB-1BBA-0066-D267-DB9BF63D427A}"/>
          </ac:spMkLst>
        </pc:spChg>
        <pc:spChg chg="add mod">
          <ac:chgData name="Jakob Frabosilio" userId="a4cd8985-fec4-40e2-9b04-4113e322c883" providerId="ADAL" clId="{2F75D2FD-7886-4285-89B4-27FF3FD3FFDD}" dt="2024-08-30T10:25:03.902" v="15905"/>
          <ac:spMkLst>
            <pc:docMk/>
            <pc:sldMk cId="54881494" sldId="318"/>
            <ac:spMk id="95" creationId="{D05E45D3-25A8-E26A-5650-1E3E894DD69C}"/>
          </ac:spMkLst>
        </pc:spChg>
        <pc:spChg chg="add mod">
          <ac:chgData name="Jakob Frabosilio" userId="a4cd8985-fec4-40e2-9b04-4113e322c883" providerId="ADAL" clId="{2F75D2FD-7886-4285-89B4-27FF3FD3FFDD}" dt="2024-08-30T10:25:03.902" v="15905"/>
          <ac:spMkLst>
            <pc:docMk/>
            <pc:sldMk cId="54881494" sldId="318"/>
            <ac:spMk id="96" creationId="{FDEFCE36-361D-4310-6F8F-EC9816C6DA3C}"/>
          </ac:spMkLst>
        </pc:spChg>
        <pc:picChg chg="mod">
          <ac:chgData name="Jakob Frabosilio" userId="a4cd8985-fec4-40e2-9b04-4113e322c883" providerId="ADAL" clId="{2F75D2FD-7886-4285-89B4-27FF3FD3FFDD}" dt="2024-08-30T03:40:11.248" v="44" actId="1038"/>
          <ac:picMkLst>
            <pc:docMk/>
            <pc:sldMk cId="54881494" sldId="318"/>
            <ac:picMk id="51" creationId="{52E14918-46D5-9ACE-A5FD-149F4232E81D}"/>
          </ac:picMkLst>
        </pc:picChg>
      </pc:sldChg>
      <pc:sldChg chg="addSp delSp modSp mod">
        <pc:chgData name="Jakob Frabosilio" userId="a4cd8985-fec4-40e2-9b04-4113e322c883" providerId="ADAL" clId="{2F75D2FD-7886-4285-89B4-27FF3FD3FFDD}" dt="2024-08-30T10:24:31.795" v="15897"/>
        <pc:sldMkLst>
          <pc:docMk/>
          <pc:sldMk cId="794852767" sldId="321"/>
        </pc:sldMkLst>
        <pc:spChg chg="mod">
          <ac:chgData name="Jakob Frabosilio" userId="a4cd8985-fec4-40e2-9b04-4113e322c883" providerId="ADAL" clId="{2F75D2FD-7886-4285-89B4-27FF3FD3FFDD}" dt="2024-08-30T03:42:43.741" v="80" actId="20577"/>
          <ac:spMkLst>
            <pc:docMk/>
            <pc:sldMk cId="794852767" sldId="321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5:45.479" v="15596" actId="1035"/>
          <ac:spMkLst>
            <pc:docMk/>
            <pc:sldMk cId="794852767" sldId="321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9:06.754" v="15807" actId="207"/>
          <ac:spMkLst>
            <pc:docMk/>
            <pc:sldMk cId="794852767" sldId="321"/>
            <ac:spMk id="27" creationId="{562C4792-AFE8-5DC8-BD85-2D1C52A32C02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51" creationId="{BA5E5C89-30F2-3CB4-BFB7-E05EFAE60AE1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52" creationId="{0B5E0D6F-E191-1E73-3746-0ECC47C1BCD6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53" creationId="{C6C01DCA-71A3-FF67-1255-49D96F87128A}"/>
          </ac:spMkLst>
        </pc:spChg>
        <pc:spChg chg="add mod">
          <ac:chgData name="Jakob Frabosilio" userId="a4cd8985-fec4-40e2-9b04-4113e322c883" providerId="ADAL" clId="{2F75D2FD-7886-4285-89B4-27FF3FD3FFDD}" dt="2024-08-30T10:19:06.754" v="15807" actId="207"/>
          <ac:spMkLst>
            <pc:docMk/>
            <pc:sldMk cId="794852767" sldId="321"/>
            <ac:spMk id="54" creationId="{541C2693-1B96-DAB5-491D-B3E95B66F9E1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55" creationId="{5E997A78-F0F3-D3F0-709B-472C495B1C58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56" creationId="{DEB9849A-0FB9-2C14-A436-DEDADEE9C45B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57" creationId="{F026121A-B1E2-BB81-6AF6-E4CFB9421C78}"/>
          </ac:spMkLst>
        </pc:spChg>
        <pc:spChg chg="add mod">
          <ac:chgData name="Jakob Frabosilio" userId="a4cd8985-fec4-40e2-9b04-4113e322c883" providerId="ADAL" clId="{2F75D2FD-7886-4285-89B4-27FF3FD3FFDD}" dt="2024-08-30T10:19:06.754" v="15807" actId="207"/>
          <ac:spMkLst>
            <pc:docMk/>
            <pc:sldMk cId="794852767" sldId="321"/>
            <ac:spMk id="58" creationId="{037716A2-1097-C237-CBB0-F422A7D28752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59" creationId="{6E68DA0C-A925-A63D-CBB2-E138E6EC9C1B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60" creationId="{E14A4854-334C-5097-DBA1-EF0AC4845BD2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61" creationId="{A93CD6AC-EAB2-60B4-49F9-C68792D03ED7}"/>
          </ac:spMkLst>
        </pc:spChg>
        <pc:spChg chg="add mod">
          <ac:chgData name="Jakob Frabosilio" userId="a4cd8985-fec4-40e2-9b04-4113e322c883" providerId="ADAL" clId="{2F75D2FD-7886-4285-89B4-27FF3FD3FFDD}" dt="2024-08-30T10:19:06.754" v="15807" actId="207"/>
          <ac:spMkLst>
            <pc:docMk/>
            <pc:sldMk cId="794852767" sldId="321"/>
            <ac:spMk id="62" creationId="{5F94CAA7-7995-1D07-EC97-EBD1BA5AFABF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63" creationId="{F16F1785-6FD8-B784-CFA7-094B89116167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64" creationId="{9F9AF336-4A53-6884-2064-C409661E9F9B}"/>
          </ac:spMkLst>
        </pc:spChg>
        <pc:spChg chg="add mod">
          <ac:chgData name="Jakob Frabosilio" userId="a4cd8985-fec4-40e2-9b04-4113e322c883" providerId="ADAL" clId="{2F75D2FD-7886-4285-89B4-27FF3FD3FFDD}" dt="2024-08-30T10:19:06.754" v="15807" actId="207"/>
          <ac:spMkLst>
            <pc:docMk/>
            <pc:sldMk cId="794852767" sldId="321"/>
            <ac:spMk id="65" creationId="{B7B2C173-602E-2862-FE21-9261A19D4259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66" creationId="{8CB19014-3AF2-9478-EDD1-9D8A5EB54E97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67" creationId="{55A558B5-64F8-D0FD-45FC-B473FEE9954B}"/>
          </ac:spMkLst>
        </pc:spChg>
        <pc:spChg chg="add mod">
          <ac:chgData name="Jakob Frabosilio" userId="a4cd8985-fec4-40e2-9b04-4113e322c883" providerId="ADAL" clId="{2F75D2FD-7886-4285-89B4-27FF3FD3FFDD}" dt="2024-08-30T10:19:06.754" v="15807" actId="207"/>
          <ac:spMkLst>
            <pc:docMk/>
            <pc:sldMk cId="794852767" sldId="321"/>
            <ac:spMk id="68" creationId="{772AEE7F-35A1-C85B-C7E4-3DE28EBAB6C0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69" creationId="{4B377F58-A59E-EE09-4915-55952022C663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70" creationId="{44DD98DA-FA3F-BCEF-F4DD-C8CCC5933F39}"/>
          </ac:spMkLst>
        </pc:spChg>
        <pc:spChg chg="add mod">
          <ac:chgData name="Jakob Frabosilio" userId="a4cd8985-fec4-40e2-9b04-4113e322c883" providerId="ADAL" clId="{2F75D2FD-7886-4285-89B4-27FF3FD3FFDD}" dt="2024-08-30T10:19:06.754" v="15807" actId="207"/>
          <ac:spMkLst>
            <pc:docMk/>
            <pc:sldMk cId="794852767" sldId="321"/>
            <ac:spMk id="71" creationId="{228EDEB3-775F-4EF6-63CB-35F596EBC076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72" creationId="{A1A5242A-3153-2122-7A86-94E3B808C044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73" creationId="{F7E5ACC1-1917-17EE-50B1-A8547E8DB5E2}"/>
          </ac:spMkLst>
        </pc:spChg>
        <pc:spChg chg="add mod">
          <ac:chgData name="Jakob Frabosilio" userId="a4cd8985-fec4-40e2-9b04-4113e322c883" providerId="ADAL" clId="{2F75D2FD-7886-4285-89B4-27FF3FD3FFDD}" dt="2024-08-30T10:19:06.754" v="15807" actId="207"/>
          <ac:spMkLst>
            <pc:docMk/>
            <pc:sldMk cId="794852767" sldId="321"/>
            <ac:spMk id="74" creationId="{A8474786-9648-3507-9C0A-9D5D97C57DD9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75" creationId="{F248E59B-2F5D-3464-D1D4-2FC0985C880E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76" creationId="{70A33990-2297-026D-DA11-00C74BF88EA8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77" creationId="{F762FBE1-28A3-6A43-93F1-766ABC2BB586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78" creationId="{A13B9B03-BF6A-60C7-4EE9-F3CAC31D5712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79" creationId="{CE3F0390-D322-395D-F1B7-7CCFF43DB7B1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80" creationId="{6BEE3656-E754-0989-A6E2-91DE4F667D01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81" creationId="{50DA55BA-38DC-EFF0-E1A0-08B5C2577A26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82" creationId="{BE97979A-4B0F-48F9-1CFE-0FA2E2405974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83" creationId="{B7350F96-BEE8-3590-BADA-BB71A9FDFF17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84" creationId="{DF020AEB-948F-BF31-4C9B-9E2B8B819FF2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85" creationId="{590DE037-17B6-95F5-0CE2-762A6F749DD2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86" creationId="{168B9F0E-00CC-0304-EF2D-F5DAAB00C3EF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87" creationId="{C5483035-A942-3BA0-4EB4-8259780CAD38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88" creationId="{C80B0978-740A-D193-2BE1-E114956300F9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89" creationId="{894E8633-F9EB-C992-C668-77E5E1977BAE}"/>
          </ac:spMkLst>
        </pc:spChg>
        <pc:spChg chg="add del mod">
          <ac:chgData name="Jakob Frabosilio" userId="a4cd8985-fec4-40e2-9b04-4113e322c883" providerId="ADAL" clId="{2F75D2FD-7886-4285-89B4-27FF3FD3FFDD}" dt="2024-08-30T10:24:31.495" v="15896" actId="478"/>
          <ac:spMkLst>
            <pc:docMk/>
            <pc:sldMk cId="794852767" sldId="321"/>
            <ac:spMk id="90" creationId="{8085F572-7A3F-8A7F-1B9A-92A7EB0BD779}"/>
          </ac:spMkLst>
        </pc:spChg>
        <pc:spChg chg="add mod">
          <ac:chgData name="Jakob Frabosilio" userId="a4cd8985-fec4-40e2-9b04-4113e322c883" providerId="ADAL" clId="{2F75D2FD-7886-4285-89B4-27FF3FD3FFDD}" dt="2024-08-30T10:11:11.416" v="15713"/>
          <ac:spMkLst>
            <pc:docMk/>
            <pc:sldMk cId="794852767" sldId="321"/>
            <ac:spMk id="91" creationId="{76EE95E3-415C-CA4A-9110-64DB194DC00F}"/>
          </ac:spMkLst>
        </pc:spChg>
        <pc:spChg chg="add del mod">
          <ac:chgData name="Jakob Frabosilio" userId="a4cd8985-fec4-40e2-9b04-4113e322c883" providerId="ADAL" clId="{2F75D2FD-7886-4285-89B4-27FF3FD3FFDD}" dt="2024-08-30T10:24:31.495" v="15896" actId="478"/>
          <ac:spMkLst>
            <pc:docMk/>
            <pc:sldMk cId="794852767" sldId="321"/>
            <ac:spMk id="92" creationId="{B25F91A5-D499-194B-6D97-EF4D9DEC75F7}"/>
          </ac:spMkLst>
        </pc:spChg>
        <pc:spChg chg="add mod">
          <ac:chgData name="Jakob Frabosilio" userId="a4cd8985-fec4-40e2-9b04-4113e322c883" providerId="ADAL" clId="{2F75D2FD-7886-4285-89B4-27FF3FD3FFDD}" dt="2024-08-30T10:24:31.795" v="15897"/>
          <ac:spMkLst>
            <pc:docMk/>
            <pc:sldMk cId="794852767" sldId="321"/>
            <ac:spMk id="93" creationId="{2392664F-75C9-2B06-8C7B-0A3BC36700F7}"/>
          </ac:spMkLst>
        </pc:spChg>
        <pc:spChg chg="add mod">
          <ac:chgData name="Jakob Frabosilio" userId="a4cd8985-fec4-40e2-9b04-4113e322c883" providerId="ADAL" clId="{2F75D2FD-7886-4285-89B4-27FF3FD3FFDD}" dt="2024-08-30T10:24:31.795" v="15897"/>
          <ac:spMkLst>
            <pc:docMk/>
            <pc:sldMk cId="794852767" sldId="321"/>
            <ac:spMk id="94" creationId="{C93612B4-3C1E-E6BB-179C-48C360ED4BC6}"/>
          </ac:spMkLst>
        </pc:spChg>
        <pc:spChg chg="add mod">
          <ac:chgData name="Jakob Frabosilio" userId="a4cd8985-fec4-40e2-9b04-4113e322c883" providerId="ADAL" clId="{2F75D2FD-7886-4285-89B4-27FF3FD3FFDD}" dt="2024-08-30T10:24:31.795" v="15897"/>
          <ac:spMkLst>
            <pc:docMk/>
            <pc:sldMk cId="794852767" sldId="321"/>
            <ac:spMk id="95" creationId="{89785BF4-EF73-DAB9-D1D1-C8BB521AA03B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4:16.254" v="15891"/>
        <pc:sldMkLst>
          <pc:docMk/>
          <pc:sldMk cId="1931628898" sldId="322"/>
        </pc:sldMkLst>
        <pc:spChg chg="mod">
          <ac:chgData name="Jakob Frabosilio" userId="a4cd8985-fec4-40e2-9b04-4113e322c883" providerId="ADAL" clId="{2F75D2FD-7886-4285-89B4-27FF3FD3FFDD}" dt="2024-08-30T03:56:24.395" v="2001" actId="20577"/>
          <ac:spMkLst>
            <pc:docMk/>
            <pc:sldMk cId="1931628898" sldId="322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5:49.643" v="15599" actId="1035"/>
          <ac:spMkLst>
            <pc:docMk/>
            <pc:sldMk cId="1931628898" sldId="322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7:39.944" v="15799" actId="207"/>
          <ac:spMkLst>
            <pc:docMk/>
            <pc:sldMk cId="1931628898" sldId="322"/>
            <ac:spMk id="52" creationId="{D5385AB6-6D5C-AFA1-ED87-8D39D136CC8D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53" creationId="{0B5B6C3F-F9A2-5ED4-205F-82F1F39AF609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54" creationId="{4082CFCB-856C-243C-D63F-8413ABFA6BA8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55" creationId="{363BC706-94FD-7918-7531-7D9E5D2E322D}"/>
          </ac:spMkLst>
        </pc:spChg>
        <pc:spChg chg="add mod">
          <ac:chgData name="Jakob Frabosilio" userId="a4cd8985-fec4-40e2-9b04-4113e322c883" providerId="ADAL" clId="{2F75D2FD-7886-4285-89B4-27FF3FD3FFDD}" dt="2024-08-30T10:17:39.944" v="15799" actId="207"/>
          <ac:spMkLst>
            <pc:docMk/>
            <pc:sldMk cId="1931628898" sldId="322"/>
            <ac:spMk id="56" creationId="{279D498C-52A9-461E-C1EB-CC3F41367BCD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57" creationId="{858C7465-77A1-6F18-7046-74AE46FD1110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58" creationId="{EAD4E251-83CA-5925-ED23-0452EACA4B30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59" creationId="{76585179-175C-66B2-7CC3-906C680B07DE}"/>
          </ac:spMkLst>
        </pc:spChg>
        <pc:spChg chg="add mod">
          <ac:chgData name="Jakob Frabosilio" userId="a4cd8985-fec4-40e2-9b04-4113e322c883" providerId="ADAL" clId="{2F75D2FD-7886-4285-89B4-27FF3FD3FFDD}" dt="2024-08-30T10:17:39.944" v="15799" actId="207"/>
          <ac:spMkLst>
            <pc:docMk/>
            <pc:sldMk cId="1931628898" sldId="322"/>
            <ac:spMk id="60" creationId="{F11D50E8-2345-785E-7A96-4F3A72B55625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61" creationId="{36A52FAB-0248-61C9-4F63-8D8A565243FE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62" creationId="{A9E9D24E-653C-4D33-CA90-AF355335946B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63" creationId="{378D3808-29BC-7249-BA06-628932B437CC}"/>
          </ac:spMkLst>
        </pc:spChg>
        <pc:spChg chg="add mod">
          <ac:chgData name="Jakob Frabosilio" userId="a4cd8985-fec4-40e2-9b04-4113e322c883" providerId="ADAL" clId="{2F75D2FD-7886-4285-89B4-27FF3FD3FFDD}" dt="2024-08-30T10:17:39.944" v="15799" actId="207"/>
          <ac:spMkLst>
            <pc:docMk/>
            <pc:sldMk cId="1931628898" sldId="322"/>
            <ac:spMk id="64" creationId="{ABDDC165-9815-6C84-F318-E47A00FA3A09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65" creationId="{921D3B5D-D500-E0D7-9D35-5A8D212BDD10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66" creationId="{D2322AC8-AB42-32D0-EC01-355A9272F555}"/>
          </ac:spMkLst>
        </pc:spChg>
        <pc:spChg chg="add mod">
          <ac:chgData name="Jakob Frabosilio" userId="a4cd8985-fec4-40e2-9b04-4113e322c883" providerId="ADAL" clId="{2F75D2FD-7886-4285-89B4-27FF3FD3FFDD}" dt="2024-08-30T10:17:39.944" v="15799" actId="207"/>
          <ac:spMkLst>
            <pc:docMk/>
            <pc:sldMk cId="1931628898" sldId="322"/>
            <ac:spMk id="67" creationId="{B4330049-2E1A-801D-4B14-709FDC605D28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68" creationId="{9821C2FC-F931-201C-E903-8E261CB10604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69" creationId="{328107F6-B415-D072-A171-0CBC8DDA6A39}"/>
          </ac:spMkLst>
        </pc:spChg>
        <pc:spChg chg="add mod">
          <ac:chgData name="Jakob Frabosilio" userId="a4cd8985-fec4-40e2-9b04-4113e322c883" providerId="ADAL" clId="{2F75D2FD-7886-4285-89B4-27FF3FD3FFDD}" dt="2024-08-30T10:17:39.944" v="15799" actId="207"/>
          <ac:spMkLst>
            <pc:docMk/>
            <pc:sldMk cId="1931628898" sldId="322"/>
            <ac:spMk id="70" creationId="{354F14EF-7673-A2A0-188E-587B1120032A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71" creationId="{765811A3-915D-E0CE-B4E3-668450E43FEE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72" creationId="{68E9F3FC-6BD8-5316-B56C-D5136339BA18}"/>
          </ac:spMkLst>
        </pc:spChg>
        <pc:spChg chg="add mod">
          <ac:chgData name="Jakob Frabosilio" userId="a4cd8985-fec4-40e2-9b04-4113e322c883" providerId="ADAL" clId="{2F75D2FD-7886-4285-89B4-27FF3FD3FFDD}" dt="2024-08-30T10:17:39.944" v="15799" actId="207"/>
          <ac:spMkLst>
            <pc:docMk/>
            <pc:sldMk cId="1931628898" sldId="322"/>
            <ac:spMk id="73" creationId="{6BC4E41F-2B76-FDEE-596A-8026957B4C41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74" creationId="{F9D8147C-4398-213C-2ED4-2CE177140681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75" creationId="{0A441A7E-0FA3-BAC4-4682-D3B096E184FC}"/>
          </ac:spMkLst>
        </pc:spChg>
        <pc:spChg chg="add mod">
          <ac:chgData name="Jakob Frabosilio" userId="a4cd8985-fec4-40e2-9b04-4113e322c883" providerId="ADAL" clId="{2F75D2FD-7886-4285-89B4-27FF3FD3FFDD}" dt="2024-08-30T10:17:39.944" v="15799" actId="207"/>
          <ac:spMkLst>
            <pc:docMk/>
            <pc:sldMk cId="1931628898" sldId="322"/>
            <ac:spMk id="76" creationId="{8B897D5C-6AFD-5F23-76F3-2B488F055E53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77" creationId="{E5809772-BE17-CD59-5F19-3A0E06D01C86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78" creationId="{9BF8014A-A672-EE44-782F-4602A7260D73}"/>
          </ac:spMkLst>
        </pc:spChg>
        <pc:spChg chg="add mod">
          <ac:chgData name="Jakob Frabosilio" userId="a4cd8985-fec4-40e2-9b04-4113e322c883" providerId="ADAL" clId="{2F75D2FD-7886-4285-89B4-27FF3FD3FFDD}" dt="2024-08-30T10:17:39.944" v="15799" actId="207"/>
          <ac:spMkLst>
            <pc:docMk/>
            <pc:sldMk cId="1931628898" sldId="322"/>
            <ac:spMk id="79" creationId="{F84A2475-2AD4-E59E-FEC4-3B7F36E3B308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80" creationId="{90822E6B-DEEC-AC50-D31A-319F712CDF92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81" creationId="{425597BE-1ACE-0668-0CD4-663545BC1765}"/>
          </ac:spMkLst>
        </pc:spChg>
        <pc:spChg chg="add mod">
          <ac:chgData name="Jakob Frabosilio" userId="a4cd8985-fec4-40e2-9b04-4113e322c883" providerId="ADAL" clId="{2F75D2FD-7886-4285-89B4-27FF3FD3FFDD}" dt="2024-08-30T10:17:39.944" v="15799" actId="207"/>
          <ac:spMkLst>
            <pc:docMk/>
            <pc:sldMk cId="1931628898" sldId="322"/>
            <ac:spMk id="82" creationId="{439A1082-CC5D-C97B-5FC5-FD3EEC2D84B7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83" creationId="{A1D0CA7B-A561-D00F-CDDE-EBE0AAE0A788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84" creationId="{CC9648C1-9890-5F85-32EE-2C3278CC8483}"/>
          </ac:spMkLst>
        </pc:spChg>
        <pc:spChg chg="add mod">
          <ac:chgData name="Jakob Frabosilio" userId="a4cd8985-fec4-40e2-9b04-4113e322c883" providerId="ADAL" clId="{2F75D2FD-7886-4285-89B4-27FF3FD3FFDD}" dt="2024-08-30T10:19:28.783" v="15810" actId="207"/>
          <ac:spMkLst>
            <pc:docMk/>
            <pc:sldMk cId="1931628898" sldId="322"/>
            <ac:spMk id="85" creationId="{2AB432B2-C05A-F771-6F2B-047589D893C6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86" creationId="{69E4FADF-1BA9-07DB-44E5-3D835C8D4ECB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87" creationId="{AC880902-042E-A25C-93FA-433AAF86D778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88" creationId="{F645857B-E058-C5F6-5C02-5D22DADBDAB7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89" creationId="{1A12054B-801E-F4C7-F9D2-81D64EA9A2E9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90" creationId="{2E0D5703-AD3F-F57B-92C8-FDEC4C5F6CBA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91" creationId="{098CAE29-FF84-17EF-218C-FE5A4011A319}"/>
          </ac:spMkLst>
        </pc:spChg>
        <pc:spChg chg="add del mod">
          <ac:chgData name="Jakob Frabosilio" userId="a4cd8985-fec4-40e2-9b04-4113e322c883" providerId="ADAL" clId="{2F75D2FD-7886-4285-89B4-27FF3FD3FFDD}" dt="2024-08-30T10:24:15.871" v="15890" actId="478"/>
          <ac:spMkLst>
            <pc:docMk/>
            <pc:sldMk cId="1931628898" sldId="322"/>
            <ac:spMk id="92" creationId="{9A5F5816-4DDA-BF4E-6F4C-7D2F9BD1138D}"/>
          </ac:spMkLst>
        </pc:spChg>
        <pc:spChg chg="add mod">
          <ac:chgData name="Jakob Frabosilio" userId="a4cd8985-fec4-40e2-9b04-4113e322c883" providerId="ADAL" clId="{2F75D2FD-7886-4285-89B4-27FF3FD3FFDD}" dt="2024-08-30T10:11:13.023" v="15716"/>
          <ac:spMkLst>
            <pc:docMk/>
            <pc:sldMk cId="1931628898" sldId="322"/>
            <ac:spMk id="93" creationId="{F01FEB7E-E28A-078E-E9D5-3D38EA28E416}"/>
          </ac:spMkLst>
        </pc:spChg>
        <pc:spChg chg="add del mod">
          <ac:chgData name="Jakob Frabosilio" userId="a4cd8985-fec4-40e2-9b04-4113e322c883" providerId="ADAL" clId="{2F75D2FD-7886-4285-89B4-27FF3FD3FFDD}" dt="2024-08-30T10:24:15.871" v="15890" actId="478"/>
          <ac:spMkLst>
            <pc:docMk/>
            <pc:sldMk cId="1931628898" sldId="322"/>
            <ac:spMk id="94" creationId="{51269067-B710-199C-2B4B-110269EB473D}"/>
          </ac:spMkLst>
        </pc:spChg>
        <pc:spChg chg="add mod">
          <ac:chgData name="Jakob Frabosilio" userId="a4cd8985-fec4-40e2-9b04-4113e322c883" providerId="ADAL" clId="{2F75D2FD-7886-4285-89B4-27FF3FD3FFDD}" dt="2024-08-30T10:24:16.254" v="15891"/>
          <ac:spMkLst>
            <pc:docMk/>
            <pc:sldMk cId="1931628898" sldId="322"/>
            <ac:spMk id="95" creationId="{0D345CBB-A724-E899-1F1A-F47D01BE0806}"/>
          </ac:spMkLst>
        </pc:spChg>
        <pc:spChg chg="add mod">
          <ac:chgData name="Jakob Frabosilio" userId="a4cd8985-fec4-40e2-9b04-4113e322c883" providerId="ADAL" clId="{2F75D2FD-7886-4285-89B4-27FF3FD3FFDD}" dt="2024-08-30T10:24:16.254" v="15891"/>
          <ac:spMkLst>
            <pc:docMk/>
            <pc:sldMk cId="1931628898" sldId="322"/>
            <ac:spMk id="96" creationId="{30450380-4A8C-785D-4A27-8630209EDA61}"/>
          </ac:spMkLst>
        </pc:spChg>
        <pc:spChg chg="add mod">
          <ac:chgData name="Jakob Frabosilio" userId="a4cd8985-fec4-40e2-9b04-4113e322c883" providerId="ADAL" clId="{2F75D2FD-7886-4285-89B4-27FF3FD3FFDD}" dt="2024-08-30T10:24:16.254" v="15891"/>
          <ac:spMkLst>
            <pc:docMk/>
            <pc:sldMk cId="1931628898" sldId="322"/>
            <ac:spMk id="97" creationId="{836D0989-60BE-6EE1-D536-83687C060874}"/>
          </ac:spMkLst>
        </pc:spChg>
        <pc:picChg chg="add mod">
          <ac:chgData name="Jakob Frabosilio" userId="a4cd8985-fec4-40e2-9b04-4113e322c883" providerId="ADAL" clId="{2F75D2FD-7886-4285-89B4-27FF3FD3FFDD}" dt="2024-08-30T03:56:30.219" v="2002" actId="1076"/>
          <ac:picMkLst>
            <pc:docMk/>
            <pc:sldMk cId="1931628898" sldId="322"/>
            <ac:picMk id="51" creationId="{9DA7E7DA-8E6C-5798-BCEE-DE99AF549B3E}"/>
          </ac:picMkLst>
        </pc:picChg>
      </pc:sldChg>
      <pc:sldChg chg="addSp delSp modSp mod">
        <pc:chgData name="Jakob Frabosilio" userId="a4cd8985-fec4-40e2-9b04-4113e322c883" providerId="ADAL" clId="{2F75D2FD-7886-4285-89B4-27FF3FD3FFDD}" dt="2024-08-30T10:24:27.674" v="15895"/>
        <pc:sldMkLst>
          <pc:docMk/>
          <pc:sldMk cId="3524590335" sldId="323"/>
        </pc:sldMkLst>
        <pc:spChg chg="mod">
          <ac:chgData name="Jakob Frabosilio" userId="a4cd8985-fec4-40e2-9b04-4113e322c883" providerId="ADAL" clId="{2F75D2FD-7886-4285-89B4-27FF3FD3FFDD}" dt="2024-08-30T03:47:27.884" v="543" actId="20577"/>
          <ac:spMkLst>
            <pc:docMk/>
            <pc:sldMk cId="3524590335" sldId="323"/>
            <ac:spMk id="2" creationId="{BD8DF136-FAEF-341F-DF9C-0EA6E6175714}"/>
          </ac:spMkLst>
        </pc:spChg>
        <pc:spChg chg="mod">
          <ac:chgData name="Jakob Frabosilio" userId="a4cd8985-fec4-40e2-9b04-4113e322c883" providerId="ADAL" clId="{2F75D2FD-7886-4285-89B4-27FF3FD3FFDD}" dt="2024-08-30T08:40:16.103" v="9680" actId="20577"/>
          <ac:spMkLst>
            <pc:docMk/>
            <pc:sldMk cId="3524590335" sldId="323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5:47.206" v="15597" actId="1035"/>
          <ac:spMkLst>
            <pc:docMk/>
            <pc:sldMk cId="3524590335" sldId="323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9:14.505" v="15808" actId="207"/>
          <ac:spMkLst>
            <pc:docMk/>
            <pc:sldMk cId="3524590335" sldId="323"/>
            <ac:spMk id="27" creationId="{6229103B-A1A4-09BA-CB62-F3CECC82575C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51" creationId="{8B993156-3377-5C47-32E7-92BBA33B2151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52" creationId="{96F919E9-671D-5460-E2AF-6A7903D689C8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53" creationId="{4392997E-1A9E-790E-0AF7-D22DC45FD59B}"/>
          </ac:spMkLst>
        </pc:spChg>
        <pc:spChg chg="add mod">
          <ac:chgData name="Jakob Frabosilio" userId="a4cd8985-fec4-40e2-9b04-4113e322c883" providerId="ADAL" clId="{2F75D2FD-7886-4285-89B4-27FF3FD3FFDD}" dt="2024-08-30T10:19:14.505" v="15808" actId="207"/>
          <ac:spMkLst>
            <pc:docMk/>
            <pc:sldMk cId="3524590335" sldId="323"/>
            <ac:spMk id="54" creationId="{BE220A76-F1DD-CAE7-D02E-B0AE0D88D021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55" creationId="{64508B9E-3AFB-58CD-39B2-61BE3D7DCB29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56" creationId="{A742FE90-0FFD-FEBF-F2D6-5B80BF2F2BD8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57" creationId="{FEDA36D3-1011-3EEA-07D5-901006CFCB9A}"/>
          </ac:spMkLst>
        </pc:spChg>
        <pc:spChg chg="add mod">
          <ac:chgData name="Jakob Frabosilio" userId="a4cd8985-fec4-40e2-9b04-4113e322c883" providerId="ADAL" clId="{2F75D2FD-7886-4285-89B4-27FF3FD3FFDD}" dt="2024-08-30T10:19:14.505" v="15808" actId="207"/>
          <ac:spMkLst>
            <pc:docMk/>
            <pc:sldMk cId="3524590335" sldId="323"/>
            <ac:spMk id="58" creationId="{BC63EEE7-AE76-9C83-8455-237F2CE0F018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59" creationId="{7AC37FD6-4B0E-140C-61F1-F53A78889D86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60" creationId="{D6BFE0F3-9B48-3925-EE3F-45B88973E300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61" creationId="{7B90020E-E9C2-D777-98B6-14F47F2C3068}"/>
          </ac:spMkLst>
        </pc:spChg>
        <pc:spChg chg="add mod">
          <ac:chgData name="Jakob Frabosilio" userId="a4cd8985-fec4-40e2-9b04-4113e322c883" providerId="ADAL" clId="{2F75D2FD-7886-4285-89B4-27FF3FD3FFDD}" dt="2024-08-30T10:19:14.505" v="15808" actId="207"/>
          <ac:spMkLst>
            <pc:docMk/>
            <pc:sldMk cId="3524590335" sldId="323"/>
            <ac:spMk id="62" creationId="{657A9828-5ED4-3C3C-BACE-758918465A2E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63" creationId="{253D407F-E192-59B9-EEE9-4A9D5A119D61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64" creationId="{C6E88F62-6400-FEA0-AD85-6D20A4A916B8}"/>
          </ac:spMkLst>
        </pc:spChg>
        <pc:spChg chg="add mod">
          <ac:chgData name="Jakob Frabosilio" userId="a4cd8985-fec4-40e2-9b04-4113e322c883" providerId="ADAL" clId="{2F75D2FD-7886-4285-89B4-27FF3FD3FFDD}" dt="2024-08-30T10:19:14.505" v="15808" actId="207"/>
          <ac:spMkLst>
            <pc:docMk/>
            <pc:sldMk cId="3524590335" sldId="323"/>
            <ac:spMk id="65" creationId="{F7BCE007-564B-8897-8F32-140E029F9B6E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66" creationId="{93EAB2AA-3051-5B20-0FCF-50A243AD1E10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67" creationId="{FE1896A5-B75C-4D62-8059-9F8F1006E311}"/>
          </ac:spMkLst>
        </pc:spChg>
        <pc:spChg chg="add mod">
          <ac:chgData name="Jakob Frabosilio" userId="a4cd8985-fec4-40e2-9b04-4113e322c883" providerId="ADAL" clId="{2F75D2FD-7886-4285-89B4-27FF3FD3FFDD}" dt="2024-08-30T10:19:14.505" v="15808" actId="207"/>
          <ac:spMkLst>
            <pc:docMk/>
            <pc:sldMk cId="3524590335" sldId="323"/>
            <ac:spMk id="68" creationId="{57E7E6B6-FD36-9A81-0626-B8929F8732E7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69" creationId="{3BBE2C1C-27D8-0F08-3A10-3ED4858F3F20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70" creationId="{D27C3F00-04EF-BD85-5549-51BB607D3592}"/>
          </ac:spMkLst>
        </pc:spChg>
        <pc:spChg chg="add mod">
          <ac:chgData name="Jakob Frabosilio" userId="a4cd8985-fec4-40e2-9b04-4113e322c883" providerId="ADAL" clId="{2F75D2FD-7886-4285-89B4-27FF3FD3FFDD}" dt="2024-08-30T10:19:14.505" v="15808" actId="207"/>
          <ac:spMkLst>
            <pc:docMk/>
            <pc:sldMk cId="3524590335" sldId="323"/>
            <ac:spMk id="71" creationId="{B4C18BEF-6D4F-69A5-1E5D-41811E1FEF6A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72" creationId="{19C472EF-0BB8-B20F-109E-44258AAED448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73" creationId="{F63D4B63-71A9-A670-36F4-9B41BEAE1AB1}"/>
          </ac:spMkLst>
        </pc:spChg>
        <pc:spChg chg="add mod">
          <ac:chgData name="Jakob Frabosilio" userId="a4cd8985-fec4-40e2-9b04-4113e322c883" providerId="ADAL" clId="{2F75D2FD-7886-4285-89B4-27FF3FD3FFDD}" dt="2024-08-30T10:19:14.505" v="15808" actId="207"/>
          <ac:spMkLst>
            <pc:docMk/>
            <pc:sldMk cId="3524590335" sldId="323"/>
            <ac:spMk id="74" creationId="{5F938350-D09C-3A57-DEB8-C982591B1D25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75" creationId="{5902D0E7-55B8-4524-8004-AE60725C4ED5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76" creationId="{A33738EF-FACF-E1B8-8278-7E5450DEF5EE}"/>
          </ac:spMkLst>
        </pc:spChg>
        <pc:spChg chg="add mod">
          <ac:chgData name="Jakob Frabosilio" userId="a4cd8985-fec4-40e2-9b04-4113e322c883" providerId="ADAL" clId="{2F75D2FD-7886-4285-89B4-27FF3FD3FFDD}" dt="2024-08-30T10:19:14.505" v="15808" actId="207"/>
          <ac:spMkLst>
            <pc:docMk/>
            <pc:sldMk cId="3524590335" sldId="323"/>
            <ac:spMk id="77" creationId="{B4C1A5AC-B8FE-BF74-FA9C-1C206A7722CD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78" creationId="{7C03DBDC-C1AE-B6AD-5783-472917A2EF0F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79" creationId="{999565C7-6F62-BDBE-D905-7B64DB5962E9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80" creationId="{81DA88CD-EFAE-1498-89EB-8597A01C24E0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81" creationId="{7BEFA1F7-1AD6-84BD-F94E-68C9DD774A51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82" creationId="{6C06B502-42C1-0DF8-B3DE-0AB0AAF5699E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83" creationId="{786ECC26-167F-27A8-F7C8-BF4E3F47CDB6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84" creationId="{5D80E6FB-C320-ADBD-0DBE-72C5E3E82956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85" creationId="{E1771425-DC5B-0528-C4F2-9F11E5D0C556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86" creationId="{3F66590D-B97E-40CF-3742-338F1F7A0741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87" creationId="{7F99276A-45C0-EF57-04E6-06CD82DA43EB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88" creationId="{48075D80-1A89-F1D4-341F-B2231E32BAC0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89" creationId="{5DA50CC5-E876-B390-4636-163B2C9C8DB8}"/>
          </ac:spMkLst>
        </pc:spChg>
        <pc:spChg chg="add del mod">
          <ac:chgData name="Jakob Frabosilio" userId="a4cd8985-fec4-40e2-9b04-4113e322c883" providerId="ADAL" clId="{2F75D2FD-7886-4285-89B4-27FF3FD3FFDD}" dt="2024-08-30T10:24:27.424" v="15894" actId="478"/>
          <ac:spMkLst>
            <pc:docMk/>
            <pc:sldMk cId="3524590335" sldId="323"/>
            <ac:spMk id="90" creationId="{BA6913D5-3591-5F01-3746-2D362A1F0F06}"/>
          </ac:spMkLst>
        </pc:spChg>
        <pc:spChg chg="add mod">
          <ac:chgData name="Jakob Frabosilio" userId="a4cd8985-fec4-40e2-9b04-4113e322c883" providerId="ADAL" clId="{2F75D2FD-7886-4285-89B4-27FF3FD3FFDD}" dt="2024-08-30T10:11:11.975" v="15714"/>
          <ac:spMkLst>
            <pc:docMk/>
            <pc:sldMk cId="3524590335" sldId="323"/>
            <ac:spMk id="91" creationId="{C31CEEA0-9A67-0C42-62E4-A2E765A3A909}"/>
          </ac:spMkLst>
        </pc:spChg>
        <pc:spChg chg="add del mod">
          <ac:chgData name="Jakob Frabosilio" userId="a4cd8985-fec4-40e2-9b04-4113e322c883" providerId="ADAL" clId="{2F75D2FD-7886-4285-89B4-27FF3FD3FFDD}" dt="2024-08-30T10:24:27.424" v="15894" actId="478"/>
          <ac:spMkLst>
            <pc:docMk/>
            <pc:sldMk cId="3524590335" sldId="323"/>
            <ac:spMk id="92" creationId="{905082E8-BEAB-38A3-CDC1-C3927513AF06}"/>
          </ac:spMkLst>
        </pc:spChg>
        <pc:spChg chg="add mod">
          <ac:chgData name="Jakob Frabosilio" userId="a4cd8985-fec4-40e2-9b04-4113e322c883" providerId="ADAL" clId="{2F75D2FD-7886-4285-89B4-27FF3FD3FFDD}" dt="2024-08-30T10:24:27.674" v="15895"/>
          <ac:spMkLst>
            <pc:docMk/>
            <pc:sldMk cId="3524590335" sldId="323"/>
            <ac:spMk id="93" creationId="{47E46E99-83D8-4394-6F5C-7055F1E7A200}"/>
          </ac:spMkLst>
        </pc:spChg>
        <pc:spChg chg="add mod">
          <ac:chgData name="Jakob Frabosilio" userId="a4cd8985-fec4-40e2-9b04-4113e322c883" providerId="ADAL" clId="{2F75D2FD-7886-4285-89B4-27FF3FD3FFDD}" dt="2024-08-30T10:24:27.674" v="15895"/>
          <ac:spMkLst>
            <pc:docMk/>
            <pc:sldMk cId="3524590335" sldId="323"/>
            <ac:spMk id="94" creationId="{8162CBAD-B487-0EBD-A6E0-D35A7F7D6082}"/>
          </ac:spMkLst>
        </pc:spChg>
        <pc:spChg chg="add mod">
          <ac:chgData name="Jakob Frabosilio" userId="a4cd8985-fec4-40e2-9b04-4113e322c883" providerId="ADAL" clId="{2F75D2FD-7886-4285-89B4-27FF3FD3FFDD}" dt="2024-08-30T10:24:27.674" v="15895"/>
          <ac:spMkLst>
            <pc:docMk/>
            <pc:sldMk cId="3524590335" sldId="323"/>
            <ac:spMk id="95" creationId="{0DB00561-26FA-BC7E-8CCA-851EF97B539D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4:11.580" v="15889"/>
        <pc:sldMkLst>
          <pc:docMk/>
          <pc:sldMk cId="2808276412" sldId="324"/>
        </pc:sldMkLst>
        <pc:spChg chg="mod">
          <ac:chgData name="Jakob Frabosilio" userId="a4cd8985-fec4-40e2-9b04-4113e322c883" providerId="ADAL" clId="{2F75D2FD-7886-4285-89B4-27FF3FD3FFDD}" dt="2024-08-30T04:00:10.388" v="2772" actId="20577"/>
          <ac:spMkLst>
            <pc:docMk/>
            <pc:sldMk cId="2808276412" sldId="324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5:52.320" v="15600" actId="1035"/>
          <ac:spMkLst>
            <pc:docMk/>
            <pc:sldMk cId="2808276412" sldId="324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7:34.986" v="15798" actId="207"/>
          <ac:spMkLst>
            <pc:docMk/>
            <pc:sldMk cId="2808276412" sldId="324"/>
            <ac:spMk id="52" creationId="{98D5B9C4-685D-E77F-B8FC-C8DB5EB46416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53" creationId="{251D1BC9-24C4-BC7D-03F6-964CA66A40F4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54" creationId="{457F1638-B653-3BAF-2724-5B515C4A23DC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55" creationId="{45594779-E319-7B44-FCD3-B0BE0CEDE05B}"/>
          </ac:spMkLst>
        </pc:spChg>
        <pc:spChg chg="add mod">
          <ac:chgData name="Jakob Frabosilio" userId="a4cd8985-fec4-40e2-9b04-4113e322c883" providerId="ADAL" clId="{2F75D2FD-7886-4285-89B4-27FF3FD3FFDD}" dt="2024-08-30T10:17:34.986" v="15798" actId="207"/>
          <ac:spMkLst>
            <pc:docMk/>
            <pc:sldMk cId="2808276412" sldId="324"/>
            <ac:spMk id="56" creationId="{F75C0A41-A283-55E9-887A-BEE6209AED0A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57" creationId="{0C3EF36A-8CD6-8C13-3F10-61974A4AFB96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58" creationId="{3CFC0F10-4AB2-CC56-FB16-1122C13C2399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59" creationId="{A50C3E89-27B1-C91B-8E55-D74E8332B859}"/>
          </ac:spMkLst>
        </pc:spChg>
        <pc:spChg chg="add mod">
          <ac:chgData name="Jakob Frabosilio" userId="a4cd8985-fec4-40e2-9b04-4113e322c883" providerId="ADAL" clId="{2F75D2FD-7886-4285-89B4-27FF3FD3FFDD}" dt="2024-08-30T10:17:34.986" v="15798" actId="207"/>
          <ac:spMkLst>
            <pc:docMk/>
            <pc:sldMk cId="2808276412" sldId="324"/>
            <ac:spMk id="60" creationId="{A43DA55B-2ACC-DC4C-E662-EDC425556B13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61" creationId="{B3849413-638B-147B-602C-4121AEA276CD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62" creationId="{143C75EE-099D-3FE0-E2A2-0C71E8C18ED5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63" creationId="{0B525FD6-5E54-0FD6-88B8-DB6AA30F8BC0}"/>
          </ac:spMkLst>
        </pc:spChg>
        <pc:spChg chg="add mod">
          <ac:chgData name="Jakob Frabosilio" userId="a4cd8985-fec4-40e2-9b04-4113e322c883" providerId="ADAL" clId="{2F75D2FD-7886-4285-89B4-27FF3FD3FFDD}" dt="2024-08-30T10:17:34.986" v="15798" actId="207"/>
          <ac:spMkLst>
            <pc:docMk/>
            <pc:sldMk cId="2808276412" sldId="324"/>
            <ac:spMk id="64" creationId="{BEF15E34-939F-C86E-8F9F-5BA6CFE25446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65" creationId="{35BB76F6-C449-153C-CFD1-E95B51331531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66" creationId="{E713D176-5BE0-A140-C1A6-75C34A968D71}"/>
          </ac:spMkLst>
        </pc:spChg>
        <pc:spChg chg="add mod">
          <ac:chgData name="Jakob Frabosilio" userId="a4cd8985-fec4-40e2-9b04-4113e322c883" providerId="ADAL" clId="{2F75D2FD-7886-4285-89B4-27FF3FD3FFDD}" dt="2024-08-30T10:17:34.986" v="15798" actId="207"/>
          <ac:spMkLst>
            <pc:docMk/>
            <pc:sldMk cId="2808276412" sldId="324"/>
            <ac:spMk id="67" creationId="{06076738-7E54-1A19-8B8E-36F59609D586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68" creationId="{D30AB3A3-81A1-50FD-9188-BD6A526E594C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69" creationId="{D4130EFB-4182-E229-6436-8D7F6D5CB2CD}"/>
          </ac:spMkLst>
        </pc:spChg>
        <pc:spChg chg="add mod">
          <ac:chgData name="Jakob Frabosilio" userId="a4cd8985-fec4-40e2-9b04-4113e322c883" providerId="ADAL" clId="{2F75D2FD-7886-4285-89B4-27FF3FD3FFDD}" dt="2024-08-30T10:17:34.986" v="15798" actId="207"/>
          <ac:spMkLst>
            <pc:docMk/>
            <pc:sldMk cId="2808276412" sldId="324"/>
            <ac:spMk id="70" creationId="{20C171F6-D7E7-090A-B107-D80566C6152F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71" creationId="{98BD3478-C32C-DECD-224C-F4F24B930871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72" creationId="{DA7DB48E-8159-5312-49E8-B6F3A29CAE4A}"/>
          </ac:spMkLst>
        </pc:spChg>
        <pc:spChg chg="add mod">
          <ac:chgData name="Jakob Frabosilio" userId="a4cd8985-fec4-40e2-9b04-4113e322c883" providerId="ADAL" clId="{2F75D2FD-7886-4285-89B4-27FF3FD3FFDD}" dt="2024-08-30T10:17:34.986" v="15798" actId="207"/>
          <ac:spMkLst>
            <pc:docMk/>
            <pc:sldMk cId="2808276412" sldId="324"/>
            <ac:spMk id="73" creationId="{FD834D7A-C141-5764-3D03-CE929B47409B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74" creationId="{66CABB7F-B844-01BD-22C2-AA7FEAE45FB5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75" creationId="{8A0D54BA-B2ED-BC42-8BCB-1B15D38D79B4}"/>
          </ac:spMkLst>
        </pc:spChg>
        <pc:spChg chg="add mod">
          <ac:chgData name="Jakob Frabosilio" userId="a4cd8985-fec4-40e2-9b04-4113e322c883" providerId="ADAL" clId="{2F75D2FD-7886-4285-89B4-27FF3FD3FFDD}" dt="2024-08-30T10:17:34.986" v="15798" actId="207"/>
          <ac:spMkLst>
            <pc:docMk/>
            <pc:sldMk cId="2808276412" sldId="324"/>
            <ac:spMk id="76" creationId="{8F1104B5-B0D2-5FA5-0BB1-99B468A0D744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77" creationId="{67497811-0C63-B904-E7A0-8D12A333158D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78" creationId="{0EBA555B-4A5E-E593-C77A-87D27EE28D2F}"/>
          </ac:spMkLst>
        </pc:spChg>
        <pc:spChg chg="add mod">
          <ac:chgData name="Jakob Frabosilio" userId="a4cd8985-fec4-40e2-9b04-4113e322c883" providerId="ADAL" clId="{2F75D2FD-7886-4285-89B4-27FF3FD3FFDD}" dt="2024-08-30T10:17:34.986" v="15798" actId="207"/>
          <ac:spMkLst>
            <pc:docMk/>
            <pc:sldMk cId="2808276412" sldId="324"/>
            <ac:spMk id="79" creationId="{672FA426-6363-02DE-5D30-6C4217AD963B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80" creationId="{A001EFB3-B6C4-E3CB-E427-57E7F3DA929D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81" creationId="{E20BB3AD-5300-41F3-8D5C-8A800ADBE6F6}"/>
          </ac:spMkLst>
        </pc:spChg>
        <pc:spChg chg="add mod">
          <ac:chgData name="Jakob Frabosilio" userId="a4cd8985-fec4-40e2-9b04-4113e322c883" providerId="ADAL" clId="{2F75D2FD-7886-4285-89B4-27FF3FD3FFDD}" dt="2024-08-30T10:17:34.986" v="15798" actId="207"/>
          <ac:spMkLst>
            <pc:docMk/>
            <pc:sldMk cId="2808276412" sldId="324"/>
            <ac:spMk id="82" creationId="{475421B0-619C-8519-5839-A67999CF956E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83" creationId="{C7A294EE-A23B-A130-1151-2D4F4E436016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84" creationId="{7FDCF7FA-738A-FF0C-F7D2-32C0E261E641}"/>
          </ac:spMkLst>
        </pc:spChg>
        <pc:spChg chg="add mod">
          <ac:chgData name="Jakob Frabosilio" userId="a4cd8985-fec4-40e2-9b04-4113e322c883" providerId="ADAL" clId="{2F75D2FD-7886-4285-89B4-27FF3FD3FFDD}" dt="2024-08-30T10:17:34.986" v="15798" actId="207"/>
          <ac:spMkLst>
            <pc:docMk/>
            <pc:sldMk cId="2808276412" sldId="324"/>
            <ac:spMk id="85" creationId="{CAF7F5BA-F44B-F57B-1EA5-76B1F09C85F0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86" creationId="{8D738435-397B-1EEC-997E-D2468231D9DE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87" creationId="{AE31A9D3-33F1-CD2B-F34A-7CBF4B3B7F7F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88" creationId="{77CCBE78-ED3A-8532-FB8F-BE6DD1D66C18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89" creationId="{A931C6C0-0CDB-D60D-CD23-FA9C4F382155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90" creationId="{BC56938E-6227-1B49-8739-94CB2A0F5959}"/>
          </ac:spMkLst>
        </pc:spChg>
        <pc:spChg chg="add mod">
          <ac:chgData name="Jakob Frabosilio" userId="a4cd8985-fec4-40e2-9b04-4113e322c883" providerId="ADAL" clId="{2F75D2FD-7886-4285-89B4-27FF3FD3FFDD}" dt="2024-08-30T10:17:34.986" v="15798" actId="207"/>
          <ac:spMkLst>
            <pc:docMk/>
            <pc:sldMk cId="2808276412" sldId="324"/>
            <ac:spMk id="91" creationId="{F2217454-7A22-FB1C-8FCC-3E6EAAD5ED07}"/>
          </ac:spMkLst>
        </pc:spChg>
        <pc:spChg chg="add del mod">
          <ac:chgData name="Jakob Frabosilio" userId="a4cd8985-fec4-40e2-9b04-4113e322c883" providerId="ADAL" clId="{2F75D2FD-7886-4285-89B4-27FF3FD3FFDD}" dt="2024-08-30T10:24:11.328" v="15888" actId="478"/>
          <ac:spMkLst>
            <pc:docMk/>
            <pc:sldMk cId="2808276412" sldId="324"/>
            <ac:spMk id="92" creationId="{91B5F908-F837-693A-E814-6872AC0FDFBF}"/>
          </ac:spMkLst>
        </pc:spChg>
        <pc:spChg chg="add mod">
          <ac:chgData name="Jakob Frabosilio" userId="a4cd8985-fec4-40e2-9b04-4113e322c883" providerId="ADAL" clId="{2F75D2FD-7886-4285-89B4-27FF3FD3FFDD}" dt="2024-08-30T10:11:13.536" v="15717"/>
          <ac:spMkLst>
            <pc:docMk/>
            <pc:sldMk cId="2808276412" sldId="324"/>
            <ac:spMk id="93" creationId="{4FC87606-BE16-B8B5-0927-7E45484741BF}"/>
          </ac:spMkLst>
        </pc:spChg>
        <pc:spChg chg="add del mod">
          <ac:chgData name="Jakob Frabosilio" userId="a4cd8985-fec4-40e2-9b04-4113e322c883" providerId="ADAL" clId="{2F75D2FD-7886-4285-89B4-27FF3FD3FFDD}" dt="2024-08-30T10:24:11.328" v="15888" actId="478"/>
          <ac:spMkLst>
            <pc:docMk/>
            <pc:sldMk cId="2808276412" sldId="324"/>
            <ac:spMk id="94" creationId="{8E2ECCD0-C409-BE50-5DCD-8D80C68CBE60}"/>
          </ac:spMkLst>
        </pc:spChg>
        <pc:spChg chg="add mod">
          <ac:chgData name="Jakob Frabosilio" userId="a4cd8985-fec4-40e2-9b04-4113e322c883" providerId="ADAL" clId="{2F75D2FD-7886-4285-89B4-27FF3FD3FFDD}" dt="2024-08-30T10:24:11.580" v="15889"/>
          <ac:spMkLst>
            <pc:docMk/>
            <pc:sldMk cId="2808276412" sldId="324"/>
            <ac:spMk id="95" creationId="{3AA9BABD-044F-9DB1-D438-C1D588A2B591}"/>
          </ac:spMkLst>
        </pc:spChg>
        <pc:spChg chg="add mod">
          <ac:chgData name="Jakob Frabosilio" userId="a4cd8985-fec4-40e2-9b04-4113e322c883" providerId="ADAL" clId="{2F75D2FD-7886-4285-89B4-27FF3FD3FFDD}" dt="2024-08-30T10:24:11.580" v="15889"/>
          <ac:spMkLst>
            <pc:docMk/>
            <pc:sldMk cId="2808276412" sldId="324"/>
            <ac:spMk id="96" creationId="{ADA93DE4-4951-AF47-BF7B-19095E43A6D3}"/>
          </ac:spMkLst>
        </pc:spChg>
        <pc:spChg chg="add mod">
          <ac:chgData name="Jakob Frabosilio" userId="a4cd8985-fec4-40e2-9b04-4113e322c883" providerId="ADAL" clId="{2F75D2FD-7886-4285-89B4-27FF3FD3FFDD}" dt="2024-08-30T10:24:11.580" v="15889"/>
          <ac:spMkLst>
            <pc:docMk/>
            <pc:sldMk cId="2808276412" sldId="324"/>
            <ac:spMk id="97" creationId="{A472BCE1-C76D-D43C-4687-5FC287AE29DC}"/>
          </ac:spMkLst>
        </pc:spChg>
        <pc:picChg chg="add mod">
          <ac:chgData name="Jakob Frabosilio" userId="a4cd8985-fec4-40e2-9b04-4113e322c883" providerId="ADAL" clId="{2F75D2FD-7886-4285-89B4-27FF3FD3FFDD}" dt="2024-08-30T03:58:51.059" v="2430" actId="1076"/>
          <ac:picMkLst>
            <pc:docMk/>
            <pc:sldMk cId="2808276412" sldId="324"/>
            <ac:picMk id="51" creationId="{5D0B9766-6B53-4B34-A615-89D5323BB007}"/>
          </ac:picMkLst>
        </pc:picChg>
      </pc:sldChg>
      <pc:sldChg chg="addSp delSp modSp mod">
        <pc:chgData name="Jakob Frabosilio" userId="a4cd8985-fec4-40e2-9b04-4113e322c883" providerId="ADAL" clId="{2F75D2FD-7886-4285-89B4-27FF3FD3FFDD}" dt="2024-08-30T10:24:07.378" v="15887"/>
        <pc:sldMkLst>
          <pc:docMk/>
          <pc:sldMk cId="3168519504" sldId="325"/>
        </pc:sldMkLst>
        <pc:spChg chg="mod">
          <ac:chgData name="Jakob Frabosilio" userId="a4cd8985-fec4-40e2-9b04-4113e322c883" providerId="ADAL" clId="{2F75D2FD-7886-4285-89B4-27FF3FD3FFDD}" dt="2024-08-30T04:09:48.595" v="3469" actId="20577"/>
          <ac:spMkLst>
            <pc:docMk/>
            <pc:sldMk cId="3168519504" sldId="325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5:56.394" v="15601" actId="1035"/>
          <ac:spMkLst>
            <pc:docMk/>
            <pc:sldMk cId="3168519504" sldId="325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1:25.635" v="15719" actId="207"/>
          <ac:spMkLst>
            <pc:docMk/>
            <pc:sldMk cId="3168519504" sldId="325"/>
            <ac:spMk id="27" creationId="{F42C06C1-297A-C489-11D0-93A8EFE3D2BB}"/>
          </ac:spMkLst>
        </pc:spChg>
        <pc:spChg chg="add mod">
          <ac:chgData name="Jakob Frabosilio" userId="a4cd8985-fec4-40e2-9b04-4113e322c883" providerId="ADAL" clId="{2F75D2FD-7886-4285-89B4-27FF3FD3FFDD}" dt="2024-08-30T10:17:22.605" v="15797" actId="207"/>
          <ac:spMkLst>
            <pc:docMk/>
            <pc:sldMk cId="3168519504" sldId="325"/>
            <ac:spMk id="51" creationId="{1F2D77CB-FBE1-BA72-5497-D21C31219780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52" creationId="{7B6B7A97-1D61-456B-C2E1-0194329754D8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53" creationId="{BFBCEE97-8175-3167-4E27-577CA14CC8F0}"/>
          </ac:spMkLst>
        </pc:spChg>
        <pc:spChg chg="add mod">
          <ac:chgData name="Jakob Frabosilio" userId="a4cd8985-fec4-40e2-9b04-4113e322c883" providerId="ADAL" clId="{2F75D2FD-7886-4285-89B4-27FF3FD3FFDD}" dt="2024-08-30T10:11:25.635" v="15719" actId="207"/>
          <ac:spMkLst>
            <pc:docMk/>
            <pc:sldMk cId="3168519504" sldId="325"/>
            <ac:spMk id="54" creationId="{99C4CFF7-260E-CEB6-1921-3A1353986A5B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55" creationId="{968A8F57-16BC-CC02-A85D-1AB9A177734B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56" creationId="{CFD6063E-2EB1-4542-50C4-9D7CA34BD34F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57" creationId="{6528B724-9AC8-C327-97ED-F03CFE8B2E87}"/>
          </ac:spMkLst>
        </pc:spChg>
        <pc:spChg chg="add mod">
          <ac:chgData name="Jakob Frabosilio" userId="a4cd8985-fec4-40e2-9b04-4113e322c883" providerId="ADAL" clId="{2F75D2FD-7886-4285-89B4-27FF3FD3FFDD}" dt="2024-08-30T10:11:25.635" v="15719" actId="207"/>
          <ac:spMkLst>
            <pc:docMk/>
            <pc:sldMk cId="3168519504" sldId="325"/>
            <ac:spMk id="58" creationId="{86E11173-AAB9-5354-CC9C-18D96D473116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59" creationId="{047A244F-D615-A1A9-303C-AEC2C4A3F547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60" creationId="{25C80556-8A59-3F57-91F1-B5DA2794D378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61" creationId="{051EF575-7073-10ED-DBBA-7FF7DA2C6D05}"/>
          </ac:spMkLst>
        </pc:spChg>
        <pc:spChg chg="add mod">
          <ac:chgData name="Jakob Frabosilio" userId="a4cd8985-fec4-40e2-9b04-4113e322c883" providerId="ADAL" clId="{2F75D2FD-7886-4285-89B4-27FF3FD3FFDD}" dt="2024-08-30T10:11:25.635" v="15719" actId="207"/>
          <ac:spMkLst>
            <pc:docMk/>
            <pc:sldMk cId="3168519504" sldId="325"/>
            <ac:spMk id="62" creationId="{746E99D8-1672-BDFC-63A0-19EEFE718C21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63" creationId="{0F43C6E0-F160-3ED1-38AE-E973A5459801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64" creationId="{D83FF148-4633-A4DE-C1D7-1B29FA010BA7}"/>
          </ac:spMkLst>
        </pc:spChg>
        <pc:spChg chg="add mod">
          <ac:chgData name="Jakob Frabosilio" userId="a4cd8985-fec4-40e2-9b04-4113e322c883" providerId="ADAL" clId="{2F75D2FD-7886-4285-89B4-27FF3FD3FFDD}" dt="2024-08-30T10:11:25.635" v="15719" actId="207"/>
          <ac:spMkLst>
            <pc:docMk/>
            <pc:sldMk cId="3168519504" sldId="325"/>
            <ac:spMk id="65" creationId="{3F870FBE-D01E-65BC-9371-3602BC29D77B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66" creationId="{2ED1F237-F5B6-53B1-AEF0-46269FD3DE4C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67" creationId="{9F6B61CA-1544-6A36-B8FE-C9B687B12558}"/>
          </ac:spMkLst>
        </pc:spChg>
        <pc:spChg chg="add mod">
          <ac:chgData name="Jakob Frabosilio" userId="a4cd8985-fec4-40e2-9b04-4113e322c883" providerId="ADAL" clId="{2F75D2FD-7886-4285-89B4-27FF3FD3FFDD}" dt="2024-08-30T10:11:25.635" v="15719" actId="207"/>
          <ac:spMkLst>
            <pc:docMk/>
            <pc:sldMk cId="3168519504" sldId="325"/>
            <ac:spMk id="68" creationId="{E05333A2-3DCD-74AA-D16F-A854793DAF2E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69" creationId="{FA54F993-9AA5-38E6-6B01-F40A111390C5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70" creationId="{DF42750C-1DD3-4AB9-1511-E581D81B66C8}"/>
          </ac:spMkLst>
        </pc:spChg>
        <pc:spChg chg="add mod">
          <ac:chgData name="Jakob Frabosilio" userId="a4cd8985-fec4-40e2-9b04-4113e322c883" providerId="ADAL" clId="{2F75D2FD-7886-4285-89B4-27FF3FD3FFDD}" dt="2024-08-30T10:11:25.635" v="15719" actId="207"/>
          <ac:spMkLst>
            <pc:docMk/>
            <pc:sldMk cId="3168519504" sldId="325"/>
            <ac:spMk id="71" creationId="{3E092A92-43EC-F77A-582B-F2241E8D6F44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72" creationId="{F337135F-1685-3472-4E60-AFBB248B24C1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73" creationId="{B4150D79-2D86-5D1C-C57A-7710EF8AA246}"/>
          </ac:spMkLst>
        </pc:spChg>
        <pc:spChg chg="add mod">
          <ac:chgData name="Jakob Frabosilio" userId="a4cd8985-fec4-40e2-9b04-4113e322c883" providerId="ADAL" clId="{2F75D2FD-7886-4285-89B4-27FF3FD3FFDD}" dt="2024-08-30T10:11:25.635" v="15719" actId="207"/>
          <ac:spMkLst>
            <pc:docMk/>
            <pc:sldMk cId="3168519504" sldId="325"/>
            <ac:spMk id="74" creationId="{1893A11D-0382-D0CA-21C0-25A540C93F83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75" creationId="{368EE5D7-A035-C349-E77C-C18DEE898559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76" creationId="{5039002D-0E66-E403-65B4-EB89ABD5B88A}"/>
          </ac:spMkLst>
        </pc:spChg>
        <pc:spChg chg="add mod">
          <ac:chgData name="Jakob Frabosilio" userId="a4cd8985-fec4-40e2-9b04-4113e322c883" providerId="ADAL" clId="{2F75D2FD-7886-4285-89B4-27FF3FD3FFDD}" dt="2024-08-30T10:11:25.635" v="15719" actId="207"/>
          <ac:spMkLst>
            <pc:docMk/>
            <pc:sldMk cId="3168519504" sldId="325"/>
            <ac:spMk id="77" creationId="{3F8FFB1C-6564-6FEE-7C8E-F8BDD53A65E1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78" creationId="{152368F3-EBF2-F9A2-BB68-1B955CE0EF30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79" creationId="{02605FB4-4AFE-8E7F-5FC5-771B5622A117}"/>
          </ac:spMkLst>
        </pc:spChg>
        <pc:spChg chg="add mod">
          <ac:chgData name="Jakob Frabosilio" userId="a4cd8985-fec4-40e2-9b04-4113e322c883" providerId="ADAL" clId="{2F75D2FD-7886-4285-89B4-27FF3FD3FFDD}" dt="2024-08-30T10:11:25.635" v="15719" actId="207"/>
          <ac:spMkLst>
            <pc:docMk/>
            <pc:sldMk cId="3168519504" sldId="325"/>
            <ac:spMk id="80" creationId="{532B16E9-1F1D-28EA-2723-C4B1BCE084A0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81" creationId="{E2F746C3-744A-CDFB-2F9C-51CE0044CA20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82" creationId="{66689451-9F2E-5069-B592-C262C8A3E26C}"/>
          </ac:spMkLst>
        </pc:spChg>
        <pc:spChg chg="add mod">
          <ac:chgData name="Jakob Frabosilio" userId="a4cd8985-fec4-40e2-9b04-4113e322c883" providerId="ADAL" clId="{2F75D2FD-7886-4285-89B4-27FF3FD3FFDD}" dt="2024-08-30T10:11:25.635" v="15719" actId="207"/>
          <ac:spMkLst>
            <pc:docMk/>
            <pc:sldMk cId="3168519504" sldId="325"/>
            <ac:spMk id="83" creationId="{47B26AA6-4059-AF7F-D467-307D4D6F2A3A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84" creationId="{989FCBBB-9F5C-7083-7C49-67A73954924D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85" creationId="{39A580DF-AA18-3BC6-828D-8698E749AB2E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86" creationId="{BD15BA5B-88DF-86C6-EBA0-30495D32185E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87" creationId="{32460EB3-8520-D608-B5E8-A723F1779FBC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88" creationId="{996C4299-7CA1-51AF-511A-E9EC5E606451}"/>
          </ac:spMkLst>
        </pc:spChg>
        <pc:spChg chg="add mod">
          <ac:chgData name="Jakob Frabosilio" userId="a4cd8985-fec4-40e2-9b04-4113e322c883" providerId="ADAL" clId="{2F75D2FD-7886-4285-89B4-27FF3FD3FFDD}" dt="2024-08-30T10:11:25.635" v="15719" actId="207"/>
          <ac:spMkLst>
            <pc:docMk/>
            <pc:sldMk cId="3168519504" sldId="325"/>
            <ac:spMk id="89" creationId="{6BFCC725-776B-401E-2AC5-67AFBDD30259}"/>
          </ac:spMkLst>
        </pc:spChg>
        <pc:spChg chg="add del mod">
          <ac:chgData name="Jakob Frabosilio" userId="a4cd8985-fec4-40e2-9b04-4113e322c883" providerId="ADAL" clId="{2F75D2FD-7886-4285-89B4-27FF3FD3FFDD}" dt="2024-08-30T10:24:06.969" v="15886" actId="478"/>
          <ac:spMkLst>
            <pc:docMk/>
            <pc:sldMk cId="3168519504" sldId="325"/>
            <ac:spMk id="90" creationId="{B234B59E-317A-E7EB-25FA-359B2606BDE7}"/>
          </ac:spMkLst>
        </pc:spChg>
        <pc:spChg chg="add mod">
          <ac:chgData name="Jakob Frabosilio" userId="a4cd8985-fec4-40e2-9b04-4113e322c883" providerId="ADAL" clId="{2F75D2FD-7886-4285-89B4-27FF3FD3FFDD}" dt="2024-08-30T10:11:15.479" v="15718"/>
          <ac:spMkLst>
            <pc:docMk/>
            <pc:sldMk cId="3168519504" sldId="325"/>
            <ac:spMk id="91" creationId="{8CEC0566-5972-8E7D-CB8B-C383FABD78DF}"/>
          </ac:spMkLst>
        </pc:spChg>
        <pc:spChg chg="add del mod">
          <ac:chgData name="Jakob Frabosilio" userId="a4cd8985-fec4-40e2-9b04-4113e322c883" providerId="ADAL" clId="{2F75D2FD-7886-4285-89B4-27FF3FD3FFDD}" dt="2024-08-30T10:24:06.969" v="15886" actId="478"/>
          <ac:spMkLst>
            <pc:docMk/>
            <pc:sldMk cId="3168519504" sldId="325"/>
            <ac:spMk id="92" creationId="{4A55A4C6-ABB2-45C9-2BDE-D3FD7BAE0277}"/>
          </ac:spMkLst>
        </pc:spChg>
        <pc:spChg chg="add mod">
          <ac:chgData name="Jakob Frabosilio" userId="a4cd8985-fec4-40e2-9b04-4113e322c883" providerId="ADAL" clId="{2F75D2FD-7886-4285-89B4-27FF3FD3FFDD}" dt="2024-08-30T10:24:07.378" v="15887"/>
          <ac:spMkLst>
            <pc:docMk/>
            <pc:sldMk cId="3168519504" sldId="325"/>
            <ac:spMk id="93" creationId="{5A5FA68F-7B6D-14D9-2E95-0A348B435956}"/>
          </ac:spMkLst>
        </pc:spChg>
        <pc:spChg chg="add mod">
          <ac:chgData name="Jakob Frabosilio" userId="a4cd8985-fec4-40e2-9b04-4113e322c883" providerId="ADAL" clId="{2F75D2FD-7886-4285-89B4-27FF3FD3FFDD}" dt="2024-08-30T10:24:07.378" v="15887"/>
          <ac:spMkLst>
            <pc:docMk/>
            <pc:sldMk cId="3168519504" sldId="325"/>
            <ac:spMk id="94" creationId="{2AB8D534-9372-EA15-9DF2-286F91CB234C}"/>
          </ac:spMkLst>
        </pc:spChg>
        <pc:spChg chg="add mod">
          <ac:chgData name="Jakob Frabosilio" userId="a4cd8985-fec4-40e2-9b04-4113e322c883" providerId="ADAL" clId="{2F75D2FD-7886-4285-89B4-27FF3FD3FFDD}" dt="2024-08-30T10:24:07.378" v="15887"/>
          <ac:spMkLst>
            <pc:docMk/>
            <pc:sldMk cId="3168519504" sldId="325"/>
            <ac:spMk id="95" creationId="{B5203803-3EF6-0730-6827-89121F233315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4:03.033" v="15885"/>
        <pc:sldMkLst>
          <pc:docMk/>
          <pc:sldMk cId="4073451905" sldId="326"/>
        </pc:sldMkLst>
        <pc:spChg chg="mod">
          <ac:chgData name="Jakob Frabosilio" userId="a4cd8985-fec4-40e2-9b04-4113e322c883" providerId="ADAL" clId="{2F75D2FD-7886-4285-89B4-27FF3FD3FFDD}" dt="2024-08-30T04:20:30.801" v="4063" actId="14100"/>
          <ac:spMkLst>
            <pc:docMk/>
            <pc:sldMk cId="4073451905" sldId="326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5:59.531" v="15602" actId="1035"/>
          <ac:spMkLst>
            <pc:docMk/>
            <pc:sldMk cId="4073451905" sldId="326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52" creationId="{F4E3DC88-7A87-C47A-B302-666263F74068}"/>
          </ac:spMkLst>
        </pc:spChg>
        <pc:spChg chg="add mod">
          <ac:chgData name="Jakob Frabosilio" userId="a4cd8985-fec4-40e2-9b04-4113e322c883" providerId="ADAL" clId="{2F75D2FD-7886-4285-89B4-27FF3FD3FFDD}" dt="2024-08-30T10:17:18.214" v="15796" actId="207"/>
          <ac:spMkLst>
            <pc:docMk/>
            <pc:sldMk cId="4073451905" sldId="326"/>
            <ac:spMk id="53" creationId="{7950E194-9CE7-D7B3-0621-A45AC0B6C614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54" creationId="{EBFC6CA5-103A-FCBA-C04F-EB464CC55A15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55" creationId="{121FE1CA-029D-1171-C7B3-DCF3A474503D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56" creationId="{B0704CDE-5EF8-3E1D-2C98-EC4C872A3CE7}"/>
          </ac:spMkLst>
        </pc:spChg>
        <pc:spChg chg="add mod">
          <ac:chgData name="Jakob Frabosilio" userId="a4cd8985-fec4-40e2-9b04-4113e322c883" providerId="ADAL" clId="{2F75D2FD-7886-4285-89B4-27FF3FD3FFDD}" dt="2024-08-30T10:17:18.214" v="15796" actId="207"/>
          <ac:spMkLst>
            <pc:docMk/>
            <pc:sldMk cId="4073451905" sldId="326"/>
            <ac:spMk id="57" creationId="{021CCAD1-C878-56DE-1092-1ACA4BAA7F9D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58" creationId="{4320FCB2-1F72-522F-E88C-D5416E1D179A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59" creationId="{861395D6-6AFD-00B3-2E41-435FB629FC97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60" creationId="{FC3587F3-06B9-567D-4295-4FF39F6AA809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61" creationId="{B781B520-E643-68EA-25F1-297D0862BA07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62" creationId="{9DFD18AB-7116-5B74-D308-7227B28DCC19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63" creationId="{E2448727-8A06-71B6-B6A9-BB61DD8C01A1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64" creationId="{91623C01-283E-141E-C932-B6079BA9499F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65" creationId="{105C5DBF-746B-71DB-132F-436F0F7FEA4C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66" creationId="{0E204ED3-BC81-E4C0-EE9A-516B032170BA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67" creationId="{2E199393-E62A-D8CA-244B-722C7E98A47C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68" creationId="{3B277661-567A-FF2D-1689-C8900383B57F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69" creationId="{BE9F31BD-BDD7-504B-1C9E-42DD05C3956D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70" creationId="{F76D1666-7682-ADE4-7611-574E143BA5A4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71" creationId="{6EBC7F07-9413-7EBE-6EAB-858505E37E19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72" creationId="{84A66A81-1A72-7B03-BDAA-5D2D03A8D113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73" creationId="{F64271E0-6F94-82B4-702E-F3FA644F0357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74" creationId="{46D1EF15-EBE0-BEA0-F8CE-9D60CB3A23E7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75" creationId="{79744075-AA17-C721-654C-5EF12097C20D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76" creationId="{878831B6-ADA8-DD55-5CAC-446EC02ED15B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77" creationId="{97DC2E52-4C1C-9754-308F-CA46FD77877E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78" creationId="{B6C0D073-3B30-B095-D058-FEBFE3BA50E6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79" creationId="{B3FB91C3-6EBB-DAB6-5FB2-CCB42C63622E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80" creationId="{327255D6-C067-8355-FE97-AA981A705276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81" creationId="{0681DF2F-D134-E647-EF5F-BDC186550667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82" creationId="{29894C92-1995-FBF5-90AB-2E6D40B77F52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83" creationId="{23A41F47-280F-663F-708E-2D69C52D6AE8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84" creationId="{A077C050-51FB-888F-04EE-1CFBCE0D37B7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85" creationId="{6B9C9BB7-BDF5-736D-B211-9F061510F7BA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86" creationId="{96DAD2A1-A25B-38AE-3C8F-413FD0EEBB07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87" creationId="{B1E0579C-BC38-C995-9715-673BDBAB1B06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88" creationId="{F565B968-305B-1C43-CF7F-F4D7F48356CF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89" creationId="{A17F9D6F-30FC-30DF-1BC2-3D55233DED58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90" creationId="{52861B25-9B7D-50F9-C3DE-C3E1602AA073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91" creationId="{969F1A0B-9F07-62BE-6089-62A1DC537453}"/>
          </ac:spMkLst>
        </pc:spChg>
        <pc:spChg chg="add del mod">
          <ac:chgData name="Jakob Frabosilio" userId="a4cd8985-fec4-40e2-9b04-4113e322c883" providerId="ADAL" clId="{2F75D2FD-7886-4285-89B4-27FF3FD3FFDD}" dt="2024-08-30T10:24:02.733" v="15884" actId="478"/>
          <ac:spMkLst>
            <pc:docMk/>
            <pc:sldMk cId="4073451905" sldId="326"/>
            <ac:spMk id="92" creationId="{BEA1A522-7435-8DFB-0710-78A009469F1C}"/>
          </ac:spMkLst>
        </pc:spChg>
        <pc:spChg chg="add mod">
          <ac:chgData name="Jakob Frabosilio" userId="a4cd8985-fec4-40e2-9b04-4113e322c883" providerId="ADAL" clId="{2F75D2FD-7886-4285-89B4-27FF3FD3FFDD}" dt="2024-08-30T10:11:31.717" v="15720"/>
          <ac:spMkLst>
            <pc:docMk/>
            <pc:sldMk cId="4073451905" sldId="326"/>
            <ac:spMk id="93" creationId="{193EBEC1-8DB1-5AF8-8D54-2E0853309A46}"/>
          </ac:spMkLst>
        </pc:spChg>
        <pc:spChg chg="add del mod">
          <ac:chgData name="Jakob Frabosilio" userId="a4cd8985-fec4-40e2-9b04-4113e322c883" providerId="ADAL" clId="{2F75D2FD-7886-4285-89B4-27FF3FD3FFDD}" dt="2024-08-30T10:24:02.733" v="15884" actId="478"/>
          <ac:spMkLst>
            <pc:docMk/>
            <pc:sldMk cId="4073451905" sldId="326"/>
            <ac:spMk id="94" creationId="{87751D73-A0B9-8F87-4AEA-552430CD748B}"/>
          </ac:spMkLst>
        </pc:spChg>
        <pc:spChg chg="add mod">
          <ac:chgData name="Jakob Frabosilio" userId="a4cd8985-fec4-40e2-9b04-4113e322c883" providerId="ADAL" clId="{2F75D2FD-7886-4285-89B4-27FF3FD3FFDD}" dt="2024-08-30T10:24:03.033" v="15885"/>
          <ac:spMkLst>
            <pc:docMk/>
            <pc:sldMk cId="4073451905" sldId="326"/>
            <ac:spMk id="95" creationId="{DBA6DDEC-A10F-5AF1-253D-3DE64E120292}"/>
          </ac:spMkLst>
        </pc:spChg>
        <pc:spChg chg="add mod">
          <ac:chgData name="Jakob Frabosilio" userId="a4cd8985-fec4-40e2-9b04-4113e322c883" providerId="ADAL" clId="{2F75D2FD-7886-4285-89B4-27FF3FD3FFDD}" dt="2024-08-30T10:24:03.033" v="15885"/>
          <ac:spMkLst>
            <pc:docMk/>
            <pc:sldMk cId="4073451905" sldId="326"/>
            <ac:spMk id="96" creationId="{58297592-710D-F9EC-1DCD-03461FDF5FF0}"/>
          </ac:spMkLst>
        </pc:spChg>
        <pc:spChg chg="add mod">
          <ac:chgData name="Jakob Frabosilio" userId="a4cd8985-fec4-40e2-9b04-4113e322c883" providerId="ADAL" clId="{2F75D2FD-7886-4285-89B4-27FF3FD3FFDD}" dt="2024-08-30T10:24:03.033" v="15885"/>
          <ac:spMkLst>
            <pc:docMk/>
            <pc:sldMk cId="4073451905" sldId="326"/>
            <ac:spMk id="97" creationId="{77A5C730-1D88-D16D-5B47-8EDFACDC8EAC}"/>
          </ac:spMkLst>
        </pc:spChg>
        <pc:picChg chg="add mod">
          <ac:chgData name="Jakob Frabosilio" userId="a4cd8985-fec4-40e2-9b04-4113e322c883" providerId="ADAL" clId="{2F75D2FD-7886-4285-89B4-27FF3FD3FFDD}" dt="2024-08-30T04:14:49.487" v="3827" actId="14100"/>
          <ac:picMkLst>
            <pc:docMk/>
            <pc:sldMk cId="4073451905" sldId="326"/>
            <ac:picMk id="51" creationId="{09FD8524-F4B1-8E6F-EACB-73A82E4F684C}"/>
          </ac:picMkLst>
        </pc:picChg>
      </pc:sldChg>
      <pc:sldChg chg="addSp delSp modSp mod">
        <pc:chgData name="Jakob Frabosilio" userId="a4cd8985-fec4-40e2-9b04-4113e322c883" providerId="ADAL" clId="{2F75D2FD-7886-4285-89B4-27FF3FD3FFDD}" dt="2024-08-30T10:24:00.067" v="15883"/>
        <pc:sldMkLst>
          <pc:docMk/>
          <pc:sldMk cId="3841074184" sldId="327"/>
        </pc:sldMkLst>
        <pc:spChg chg="mod">
          <ac:chgData name="Jakob Frabosilio" userId="a4cd8985-fec4-40e2-9b04-4113e322c883" providerId="ADAL" clId="{2F75D2FD-7886-4285-89B4-27FF3FD3FFDD}" dt="2024-08-30T04:26:38.572" v="4623" actId="27636"/>
          <ac:spMkLst>
            <pc:docMk/>
            <pc:sldMk cId="3841074184" sldId="327"/>
            <ac:spMk id="3" creationId="{2C1C36DD-D8A2-FAF2-8C8D-DF7F74487063}"/>
          </ac:spMkLst>
        </pc:spChg>
        <pc:spChg chg="ord">
          <ac:chgData name="Jakob Frabosilio" userId="a4cd8985-fec4-40e2-9b04-4113e322c883" providerId="ADAL" clId="{2F75D2FD-7886-4285-89B4-27FF3FD3FFDD}" dt="2024-08-30T04:23:48.860" v="4111" actId="166"/>
          <ac:spMkLst>
            <pc:docMk/>
            <pc:sldMk cId="3841074184" sldId="327"/>
            <ac:spMk id="4" creationId="{F73AAB41-A6A5-1DA7-CE12-BCCFEE5F093A}"/>
          </ac:spMkLst>
        </pc:spChg>
        <pc:spChg chg="mod">
          <ac:chgData name="Jakob Frabosilio" userId="a4cd8985-fec4-40e2-9b04-4113e322c883" providerId="ADAL" clId="{2F75D2FD-7886-4285-89B4-27FF3FD3FFDD}" dt="2024-08-30T10:06:01.463" v="15603" actId="1035"/>
          <ac:spMkLst>
            <pc:docMk/>
            <pc:sldMk cId="3841074184" sldId="327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27" creationId="{70044045-35D7-0CFF-F943-AD3EC2420869}"/>
          </ac:spMkLst>
        </pc:spChg>
        <pc:spChg chg="add mod">
          <ac:chgData name="Jakob Frabosilio" userId="a4cd8985-fec4-40e2-9b04-4113e322c883" providerId="ADAL" clId="{2F75D2FD-7886-4285-89B4-27FF3FD3FFDD}" dt="2024-08-30T10:17:13.913" v="15795" actId="207"/>
          <ac:spMkLst>
            <pc:docMk/>
            <pc:sldMk cId="3841074184" sldId="327"/>
            <ac:spMk id="51" creationId="{914833C2-E126-F42B-5ABF-92CF5A654788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52" creationId="{C37417F1-CCB2-1B37-8AFA-3EBF25E5B5E8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53" creationId="{136487D0-B0C8-550B-6D38-EB44ED4E86F9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54" creationId="{65D055B4-1C96-63BE-5E75-405FEED584E4}"/>
          </ac:spMkLst>
        </pc:spChg>
        <pc:spChg chg="add mod">
          <ac:chgData name="Jakob Frabosilio" userId="a4cd8985-fec4-40e2-9b04-4113e322c883" providerId="ADAL" clId="{2F75D2FD-7886-4285-89B4-27FF3FD3FFDD}" dt="2024-08-30T10:17:13.913" v="15795" actId="207"/>
          <ac:spMkLst>
            <pc:docMk/>
            <pc:sldMk cId="3841074184" sldId="327"/>
            <ac:spMk id="55" creationId="{1324912A-3E64-EAA5-50B5-C0ABF1091FBE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56" creationId="{A9CACA38-A77C-4DD8-101B-3ED2D0B7629B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57" creationId="{4DA1F047-F1C1-4164-7906-DABACB1F2294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58" creationId="{DCE8327D-07B1-DC66-9C2A-F0EE62687440}"/>
          </ac:spMkLst>
        </pc:spChg>
        <pc:spChg chg="add mod">
          <ac:chgData name="Jakob Frabosilio" userId="a4cd8985-fec4-40e2-9b04-4113e322c883" providerId="ADAL" clId="{2F75D2FD-7886-4285-89B4-27FF3FD3FFDD}" dt="2024-08-30T10:17:13.913" v="15795" actId="207"/>
          <ac:spMkLst>
            <pc:docMk/>
            <pc:sldMk cId="3841074184" sldId="327"/>
            <ac:spMk id="59" creationId="{6565C5F6-F7F2-F337-813A-828F5ED4DBF2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60" creationId="{7C5A767B-7244-B3DE-F5E6-E15F308AA6BA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61" creationId="{B31334DA-E7B9-E308-C127-EE67542B1CA1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62" creationId="{FE5B6F86-4B13-11CD-8929-2AE1E6EB2526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63" creationId="{E9E2BAB2-E73B-2337-76F7-0E139118D1AF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24" creationId="{A7B87600-0806-4523-CB67-F0CB2AB75D3C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25" creationId="{50BD30FD-A612-CCB9-4EDE-CE090A977611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27" creationId="{6331997D-6111-A1A1-2888-821A4442DE62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28" creationId="{824B7311-FDB4-565D-07F7-8FA9EED71685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29" creationId="{6CD67F03-294F-68D2-03F5-3739C7249491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30" creationId="{6CCA900D-380E-066E-ADF4-4FD8A2862DFB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31" creationId="{141926E0-EE6D-EBC3-2EFD-3F2313BB8475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32" creationId="{ACE03324-CD9E-7CF3-93A0-50C105096B29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33" creationId="{0E2DF846-1936-A711-5355-2AD10DF984EB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34" creationId="{20D18A08-1C6C-CE94-9962-7E32AC11B186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35" creationId="{5DAD84A2-D2BE-9FFE-27FF-1AC8F8271CF8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36" creationId="{CA5E2D5D-0CAD-7250-9F9E-C2250C9D35A3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37" creationId="{209E0FCE-332D-B7C3-3AF8-9A962503EA60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38" creationId="{9D6864DB-9F1F-1DA6-ECFF-77EAA1553E42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39" creationId="{3E28C7A1-5CF7-68AD-A51E-777A3A2CD98C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40" creationId="{1A5E138A-585B-955D-BCB9-81ED054A36A4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41" creationId="{2ECD300E-BB18-49D8-B209-F90C2DBB2C11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42" creationId="{6CC2787A-5A72-A61C-5B7B-C7E0B53F3459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43" creationId="{88395E89-274B-0F9A-1946-1DAAC17D06D5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44" creationId="{7B81349E-5D9B-3735-B6F1-32E704F06A43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45" creationId="{B7C1998C-A7A0-782A-DFBA-AF858CDF5D55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46" creationId="{265B7FB5-C17D-A6D4-D120-3A1AB8708F5E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47" creationId="{83318080-A3D3-32C8-2B92-F69AB50DA61A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48" creationId="{E855E1BC-55C2-35A1-F15C-5D06FA6D7077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49" creationId="{E9B88C28-D56E-7A90-4D16-484B6C822669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50" creationId="{F0DFACAB-EA6F-DD22-AD4C-517A8FD4EEC1}"/>
          </ac:spMkLst>
        </pc:spChg>
        <pc:spChg chg="add del mod">
          <ac:chgData name="Jakob Frabosilio" userId="a4cd8985-fec4-40e2-9b04-4113e322c883" providerId="ADAL" clId="{2F75D2FD-7886-4285-89B4-27FF3FD3FFDD}" dt="2024-08-30T10:23:59.540" v="15882" actId="478"/>
          <ac:spMkLst>
            <pc:docMk/>
            <pc:sldMk cId="3841074184" sldId="327"/>
            <ac:spMk id="1051" creationId="{435BBA75-9044-654E-90CD-318A95814785}"/>
          </ac:spMkLst>
        </pc:spChg>
        <pc:spChg chg="add mod">
          <ac:chgData name="Jakob Frabosilio" userId="a4cd8985-fec4-40e2-9b04-4113e322c883" providerId="ADAL" clId="{2F75D2FD-7886-4285-89B4-27FF3FD3FFDD}" dt="2024-08-30T10:11:37.426" v="15721"/>
          <ac:spMkLst>
            <pc:docMk/>
            <pc:sldMk cId="3841074184" sldId="327"/>
            <ac:spMk id="1052" creationId="{02AF1602-48CE-BF6A-DD12-9AD036DA02FA}"/>
          </ac:spMkLst>
        </pc:spChg>
        <pc:spChg chg="add del mod">
          <ac:chgData name="Jakob Frabosilio" userId="a4cd8985-fec4-40e2-9b04-4113e322c883" providerId="ADAL" clId="{2F75D2FD-7886-4285-89B4-27FF3FD3FFDD}" dt="2024-08-30T10:23:59.540" v="15882" actId="478"/>
          <ac:spMkLst>
            <pc:docMk/>
            <pc:sldMk cId="3841074184" sldId="327"/>
            <ac:spMk id="1053" creationId="{A0BD7B1E-5D77-9977-3CDB-4C7D50FE4685}"/>
          </ac:spMkLst>
        </pc:spChg>
        <pc:spChg chg="add mod">
          <ac:chgData name="Jakob Frabosilio" userId="a4cd8985-fec4-40e2-9b04-4113e322c883" providerId="ADAL" clId="{2F75D2FD-7886-4285-89B4-27FF3FD3FFDD}" dt="2024-08-30T10:24:00.067" v="15883"/>
          <ac:spMkLst>
            <pc:docMk/>
            <pc:sldMk cId="3841074184" sldId="327"/>
            <ac:spMk id="1054" creationId="{9A6766D2-805F-33D5-4968-DFA25FD06D72}"/>
          </ac:spMkLst>
        </pc:spChg>
        <pc:spChg chg="add mod">
          <ac:chgData name="Jakob Frabosilio" userId="a4cd8985-fec4-40e2-9b04-4113e322c883" providerId="ADAL" clId="{2F75D2FD-7886-4285-89B4-27FF3FD3FFDD}" dt="2024-08-30T10:24:00.067" v="15883"/>
          <ac:spMkLst>
            <pc:docMk/>
            <pc:sldMk cId="3841074184" sldId="327"/>
            <ac:spMk id="1055" creationId="{806CBEBE-3B37-3A09-4893-15A91FBFFEBE}"/>
          </ac:spMkLst>
        </pc:spChg>
        <pc:spChg chg="add mod">
          <ac:chgData name="Jakob Frabosilio" userId="a4cd8985-fec4-40e2-9b04-4113e322c883" providerId="ADAL" clId="{2F75D2FD-7886-4285-89B4-27FF3FD3FFDD}" dt="2024-08-30T10:24:00.067" v="15883"/>
          <ac:spMkLst>
            <pc:docMk/>
            <pc:sldMk cId="3841074184" sldId="327"/>
            <ac:spMk id="1056" creationId="{AE3E71F5-7EDC-659A-8563-700282903973}"/>
          </ac:spMkLst>
        </pc:spChg>
        <pc:picChg chg="add mod">
          <ac:chgData name="Jakob Frabosilio" userId="a4cd8985-fec4-40e2-9b04-4113e322c883" providerId="ADAL" clId="{2F75D2FD-7886-4285-89B4-27FF3FD3FFDD}" dt="2024-08-30T04:23:57.933" v="4114" actId="14100"/>
          <ac:picMkLst>
            <pc:docMk/>
            <pc:sldMk cId="3841074184" sldId="327"/>
            <ac:picMk id="1026" creationId="{B93670C3-4DB5-2C13-2287-A49D70230630}"/>
          </ac:picMkLst>
        </pc:picChg>
      </pc:sldChg>
      <pc:sldChg chg="addSp delSp modSp mod">
        <pc:chgData name="Jakob Frabosilio" userId="a4cd8985-fec4-40e2-9b04-4113e322c883" providerId="ADAL" clId="{2F75D2FD-7886-4285-89B4-27FF3FD3FFDD}" dt="2024-08-30T10:23:47.749" v="15877"/>
        <pc:sldMkLst>
          <pc:docMk/>
          <pc:sldMk cId="402481123" sldId="328"/>
        </pc:sldMkLst>
        <pc:spChg chg="mod ord">
          <ac:chgData name="Jakob Frabosilio" userId="a4cd8985-fec4-40e2-9b04-4113e322c883" providerId="ADAL" clId="{2F75D2FD-7886-4285-89B4-27FF3FD3FFDD}" dt="2024-08-30T04:42:50.736" v="6844" actId="20577"/>
          <ac:spMkLst>
            <pc:docMk/>
            <pc:sldMk cId="402481123" sldId="328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6:08.488" v="15606" actId="1035"/>
          <ac:spMkLst>
            <pc:docMk/>
            <pc:sldMk cId="402481123" sldId="328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54" creationId="{BD9249BB-AD9C-D968-AF41-73319B8910A5}"/>
          </ac:spMkLst>
        </pc:spChg>
        <pc:spChg chg="add mod">
          <ac:chgData name="Jakob Frabosilio" userId="a4cd8985-fec4-40e2-9b04-4113e322c883" providerId="ADAL" clId="{2F75D2FD-7886-4285-89B4-27FF3FD3FFDD}" dt="2024-08-30T10:16:58.814" v="15792" actId="207"/>
          <ac:spMkLst>
            <pc:docMk/>
            <pc:sldMk cId="402481123" sldId="328"/>
            <ac:spMk id="55" creationId="{7FC8D827-9891-E3F8-58D3-BDF5526D72EA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56" creationId="{8A14C47B-73A2-04BA-25A7-51EB262DFB85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57" creationId="{1BF761B7-5B63-C710-7832-E492A46736E6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58" creationId="{64B2153F-8AE9-8647-C2BA-81FFC41D9992}"/>
          </ac:spMkLst>
        </pc:spChg>
        <pc:spChg chg="add mod">
          <ac:chgData name="Jakob Frabosilio" userId="a4cd8985-fec4-40e2-9b04-4113e322c883" providerId="ADAL" clId="{2F75D2FD-7886-4285-89B4-27FF3FD3FFDD}" dt="2024-08-30T10:16:58.814" v="15792" actId="207"/>
          <ac:spMkLst>
            <pc:docMk/>
            <pc:sldMk cId="402481123" sldId="328"/>
            <ac:spMk id="59" creationId="{C8A412CF-5CB3-F4DB-3205-090BCFB841DC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60" creationId="{3E354CD9-FF07-05EE-EF04-4A94E6CFEBF3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61" creationId="{29852B6F-5AF4-BD97-B639-F37F71DF5188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62" creationId="{D77B2740-F571-96FE-549E-6DF43B871401}"/>
          </ac:spMkLst>
        </pc:spChg>
        <pc:spChg chg="add mod">
          <ac:chgData name="Jakob Frabosilio" userId="a4cd8985-fec4-40e2-9b04-4113e322c883" providerId="ADAL" clId="{2F75D2FD-7886-4285-89B4-27FF3FD3FFDD}" dt="2024-08-30T10:16:58.814" v="15792" actId="207"/>
          <ac:spMkLst>
            <pc:docMk/>
            <pc:sldMk cId="402481123" sldId="328"/>
            <ac:spMk id="63" creationId="{64F2D84C-114C-BDE0-485E-F8632FA9FBDC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64" creationId="{8D0168CF-5C25-55C1-E150-D2B83AB10DB0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65" creationId="{C8577A17-4BE1-BBE3-BA3D-607E39839FAF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66" creationId="{B03A7820-C8A1-9809-C505-3D4967BCC9D5}"/>
          </ac:spMkLst>
        </pc:spChg>
        <pc:spChg chg="add mod">
          <ac:chgData name="Jakob Frabosilio" userId="a4cd8985-fec4-40e2-9b04-4113e322c883" providerId="ADAL" clId="{2F75D2FD-7886-4285-89B4-27FF3FD3FFDD}" dt="2024-08-30T10:16:58.814" v="15792" actId="207"/>
          <ac:spMkLst>
            <pc:docMk/>
            <pc:sldMk cId="402481123" sldId="328"/>
            <ac:spMk id="67" creationId="{32F46605-0B30-5392-932F-B31FA830F639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68" creationId="{1B1F3068-3466-DF29-0BED-E98382664F63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69" creationId="{72EFC2F5-7E7D-E4E8-EABD-1E006092267E}"/>
          </ac:spMkLst>
        </pc:spChg>
        <pc:spChg chg="add mod">
          <ac:chgData name="Jakob Frabosilio" userId="a4cd8985-fec4-40e2-9b04-4113e322c883" providerId="ADAL" clId="{2F75D2FD-7886-4285-89B4-27FF3FD3FFDD}" dt="2024-08-30T10:16:58.814" v="15792" actId="207"/>
          <ac:spMkLst>
            <pc:docMk/>
            <pc:sldMk cId="402481123" sldId="328"/>
            <ac:spMk id="70" creationId="{E3D13530-AD3A-8D5C-5CA8-557427C2F977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71" creationId="{8002DFE2-4777-E4C5-B86B-B3D689DC26BE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72" creationId="{B7749C19-A34B-998B-D1D4-01C02D646290}"/>
          </ac:spMkLst>
        </pc:spChg>
        <pc:spChg chg="add mod">
          <ac:chgData name="Jakob Frabosilio" userId="a4cd8985-fec4-40e2-9b04-4113e322c883" providerId="ADAL" clId="{2F75D2FD-7886-4285-89B4-27FF3FD3FFDD}" dt="2024-08-30T10:16:58.814" v="15792" actId="207"/>
          <ac:spMkLst>
            <pc:docMk/>
            <pc:sldMk cId="402481123" sldId="328"/>
            <ac:spMk id="73" creationId="{A0FACC31-D053-E59C-0843-D553FA8585E7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74" creationId="{8ECBEC49-7668-CEDC-9F68-11090853CCA5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75" creationId="{B170D1C1-C19B-6A20-4B62-D2EA52D6CF82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76" creationId="{35F2EB10-38F9-E185-9E55-ECD0315E9065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77" creationId="{2FA9D74E-20F0-A4FE-CB9F-6FA6BB116574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78" creationId="{60D0199B-2E12-7BE7-844D-06143772F96A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79" creationId="{B5D0CCDE-0B4D-944C-703C-13D94D585EEB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80" creationId="{EF67A76D-A234-9451-58EB-AA2558B794D7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81" creationId="{92326B0B-A3C0-BD7F-2403-0FE7BC03357A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82" creationId="{927C23A7-9967-9297-C4F3-3CCE97B4DE21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83" creationId="{04D5FDEF-0B13-46A0-D34B-7CCF3FBC522F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84" creationId="{B8931147-6A14-046A-1E8A-3D0C89ACA8ED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85" creationId="{097E7619-4F54-128B-98AC-C3026E90395F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86" creationId="{112F792C-F67C-DBC0-DCA2-E84646F359E2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87" creationId="{A2CA54DB-A305-9DFA-4274-677D9F8FDCA5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88" creationId="{E7420204-B046-4C6A-DC46-E179E8FB8D60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89" creationId="{0A421843-2605-C93E-4CC3-D9ADDE16B42C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90" creationId="{D284A986-5AB9-D4E4-9148-5B4DDF6A23A7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91" creationId="{00063369-23C1-1F14-179C-3A1F5F708E41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92" creationId="{F86756D3-CB80-4415-3FBB-17F5088F6990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93" creationId="{C6B5035C-A01D-AA4A-E64A-AD1DA21F8742}"/>
          </ac:spMkLst>
        </pc:spChg>
        <pc:spChg chg="add del mod">
          <ac:chgData name="Jakob Frabosilio" userId="a4cd8985-fec4-40e2-9b04-4113e322c883" providerId="ADAL" clId="{2F75D2FD-7886-4285-89B4-27FF3FD3FFDD}" dt="2024-08-30T10:23:47.176" v="15876" actId="478"/>
          <ac:spMkLst>
            <pc:docMk/>
            <pc:sldMk cId="402481123" sldId="328"/>
            <ac:spMk id="94" creationId="{E98177EB-BF7D-FC87-7489-F2EA32DBCE43}"/>
          </ac:spMkLst>
        </pc:spChg>
        <pc:spChg chg="add mod">
          <ac:chgData name="Jakob Frabosilio" userId="a4cd8985-fec4-40e2-9b04-4113e322c883" providerId="ADAL" clId="{2F75D2FD-7886-4285-89B4-27FF3FD3FFDD}" dt="2024-08-30T10:11:39.255" v="15724"/>
          <ac:spMkLst>
            <pc:docMk/>
            <pc:sldMk cId="402481123" sldId="328"/>
            <ac:spMk id="95" creationId="{2BE3AF64-C7BA-DD42-72CE-D57FD8D8F90D}"/>
          </ac:spMkLst>
        </pc:spChg>
        <pc:spChg chg="add del mod">
          <ac:chgData name="Jakob Frabosilio" userId="a4cd8985-fec4-40e2-9b04-4113e322c883" providerId="ADAL" clId="{2F75D2FD-7886-4285-89B4-27FF3FD3FFDD}" dt="2024-08-30T10:23:47.176" v="15876" actId="478"/>
          <ac:spMkLst>
            <pc:docMk/>
            <pc:sldMk cId="402481123" sldId="328"/>
            <ac:spMk id="96" creationId="{84A21F51-4BAE-F031-82CB-22EF819E561E}"/>
          </ac:spMkLst>
        </pc:spChg>
        <pc:spChg chg="add mod">
          <ac:chgData name="Jakob Frabosilio" userId="a4cd8985-fec4-40e2-9b04-4113e322c883" providerId="ADAL" clId="{2F75D2FD-7886-4285-89B4-27FF3FD3FFDD}" dt="2024-08-30T10:23:47.749" v="15877"/>
          <ac:spMkLst>
            <pc:docMk/>
            <pc:sldMk cId="402481123" sldId="328"/>
            <ac:spMk id="97" creationId="{3A7AEA67-2D41-9CC5-80DE-A4D0E964FC61}"/>
          </ac:spMkLst>
        </pc:spChg>
        <pc:spChg chg="add mod">
          <ac:chgData name="Jakob Frabosilio" userId="a4cd8985-fec4-40e2-9b04-4113e322c883" providerId="ADAL" clId="{2F75D2FD-7886-4285-89B4-27FF3FD3FFDD}" dt="2024-08-30T10:23:47.749" v="15877"/>
          <ac:spMkLst>
            <pc:docMk/>
            <pc:sldMk cId="402481123" sldId="328"/>
            <ac:spMk id="98" creationId="{C89E8471-7999-11C0-C693-CA3462871BC1}"/>
          </ac:spMkLst>
        </pc:spChg>
        <pc:spChg chg="add mod">
          <ac:chgData name="Jakob Frabosilio" userId="a4cd8985-fec4-40e2-9b04-4113e322c883" providerId="ADAL" clId="{2F75D2FD-7886-4285-89B4-27FF3FD3FFDD}" dt="2024-08-30T10:23:47.749" v="15877"/>
          <ac:spMkLst>
            <pc:docMk/>
            <pc:sldMk cId="402481123" sldId="328"/>
            <ac:spMk id="99" creationId="{7D6401C4-2906-757A-3B61-E26825403EBE}"/>
          </ac:spMkLst>
        </pc:spChg>
        <pc:picChg chg="add mod">
          <ac:chgData name="Jakob Frabosilio" userId="a4cd8985-fec4-40e2-9b04-4113e322c883" providerId="ADAL" clId="{2F75D2FD-7886-4285-89B4-27FF3FD3FFDD}" dt="2024-08-30T04:40:11.349" v="6451" actId="1076"/>
          <ac:picMkLst>
            <pc:docMk/>
            <pc:sldMk cId="402481123" sldId="328"/>
            <ac:picMk id="51" creationId="{A3AD7395-CED6-5519-2E1A-B5D449AA8784}"/>
          </ac:picMkLst>
        </pc:picChg>
        <pc:picChg chg="add mod">
          <ac:chgData name="Jakob Frabosilio" userId="a4cd8985-fec4-40e2-9b04-4113e322c883" providerId="ADAL" clId="{2F75D2FD-7886-4285-89B4-27FF3FD3FFDD}" dt="2024-08-30T04:41:36.236" v="6596" actId="1036"/>
          <ac:picMkLst>
            <pc:docMk/>
            <pc:sldMk cId="402481123" sldId="328"/>
            <ac:picMk id="53" creationId="{50908C1B-4B5D-67C8-859F-ED79EAD4A20B}"/>
          </ac:picMkLst>
        </pc:picChg>
      </pc:sldChg>
      <pc:sldChg chg="addSp delSp modSp mod">
        <pc:chgData name="Jakob Frabosilio" userId="a4cd8985-fec4-40e2-9b04-4113e322c883" providerId="ADAL" clId="{2F75D2FD-7886-4285-89B4-27FF3FD3FFDD}" dt="2024-08-30T10:23:42.880" v="15875"/>
        <pc:sldMkLst>
          <pc:docMk/>
          <pc:sldMk cId="1827661562" sldId="329"/>
        </pc:sldMkLst>
        <pc:spChg chg="mod">
          <ac:chgData name="Jakob Frabosilio" userId="a4cd8985-fec4-40e2-9b04-4113e322c883" providerId="ADAL" clId="{2F75D2FD-7886-4285-89B4-27FF3FD3FFDD}" dt="2024-08-30T04:46:21.007" v="7241" actId="20577"/>
          <ac:spMkLst>
            <pc:docMk/>
            <pc:sldMk cId="1827661562" sldId="329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6:09.759" v="15607" actId="1035"/>
          <ac:spMkLst>
            <pc:docMk/>
            <pc:sldMk cId="1827661562" sldId="329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58" creationId="{F2903216-E2C5-49F1-E429-9761E9193226}"/>
          </ac:spMkLst>
        </pc:spChg>
        <pc:spChg chg="add mod">
          <ac:chgData name="Jakob Frabosilio" userId="a4cd8985-fec4-40e2-9b04-4113e322c883" providerId="ADAL" clId="{2F75D2FD-7886-4285-89B4-27FF3FD3FFDD}" dt="2024-08-30T10:16:52.014" v="15791" actId="207"/>
          <ac:spMkLst>
            <pc:docMk/>
            <pc:sldMk cId="1827661562" sldId="329"/>
            <ac:spMk id="59" creationId="{D3C81781-CF36-BF7D-9543-0192AF2918EB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60" creationId="{F79CD8D3-9D5F-38A6-DEBB-913347DCBC7B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61" creationId="{EBC44CA1-3455-C277-7CE6-6C2F539A541B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62" creationId="{0B87962F-ACD5-2A98-E7DA-AC1FE65A7012}"/>
          </ac:spMkLst>
        </pc:spChg>
        <pc:spChg chg="add mod">
          <ac:chgData name="Jakob Frabosilio" userId="a4cd8985-fec4-40e2-9b04-4113e322c883" providerId="ADAL" clId="{2F75D2FD-7886-4285-89B4-27FF3FD3FFDD}" dt="2024-08-30T10:16:52.014" v="15791" actId="207"/>
          <ac:spMkLst>
            <pc:docMk/>
            <pc:sldMk cId="1827661562" sldId="329"/>
            <ac:spMk id="63" creationId="{816E8CBC-EC81-5A36-A56A-57276BEDEE79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64" creationId="{07B2D101-210A-7CD7-9175-982626E2BABA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65" creationId="{798D2D79-5176-86EF-97D5-FA2AFF652BF1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66" creationId="{050BA39B-C1D0-C6E8-566F-010FD586318E}"/>
          </ac:spMkLst>
        </pc:spChg>
        <pc:spChg chg="add mod">
          <ac:chgData name="Jakob Frabosilio" userId="a4cd8985-fec4-40e2-9b04-4113e322c883" providerId="ADAL" clId="{2F75D2FD-7886-4285-89B4-27FF3FD3FFDD}" dt="2024-08-30T10:16:52.014" v="15791" actId="207"/>
          <ac:spMkLst>
            <pc:docMk/>
            <pc:sldMk cId="1827661562" sldId="329"/>
            <ac:spMk id="67" creationId="{7ED989B8-27F6-502F-4332-8D7CA7499B46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68" creationId="{7E7ACD2D-ADC0-1601-8BF0-B295F8EAD392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69" creationId="{E3330803-C65D-B38F-FB0E-F5A2FD37EE5A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70" creationId="{8EB45054-F197-A614-890C-0464608A35C8}"/>
          </ac:spMkLst>
        </pc:spChg>
        <pc:spChg chg="add mod">
          <ac:chgData name="Jakob Frabosilio" userId="a4cd8985-fec4-40e2-9b04-4113e322c883" providerId="ADAL" clId="{2F75D2FD-7886-4285-89B4-27FF3FD3FFDD}" dt="2024-08-30T10:16:52.014" v="15791" actId="207"/>
          <ac:spMkLst>
            <pc:docMk/>
            <pc:sldMk cId="1827661562" sldId="329"/>
            <ac:spMk id="71" creationId="{F72CBF50-7416-7754-B002-BAC922FCFAB4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72" creationId="{F3837384-B7F6-BA7D-9B61-EE79E434DB04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73" creationId="{E5A86228-F0C2-4583-389A-936BBAE22C3A}"/>
          </ac:spMkLst>
        </pc:spChg>
        <pc:spChg chg="add mod">
          <ac:chgData name="Jakob Frabosilio" userId="a4cd8985-fec4-40e2-9b04-4113e322c883" providerId="ADAL" clId="{2F75D2FD-7886-4285-89B4-27FF3FD3FFDD}" dt="2024-08-30T10:16:52.014" v="15791" actId="207"/>
          <ac:spMkLst>
            <pc:docMk/>
            <pc:sldMk cId="1827661562" sldId="329"/>
            <ac:spMk id="74" creationId="{3A10AE72-EC4D-F144-FFBB-1763E3C9F83C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75" creationId="{586E9F68-8574-7F54-A09E-E4B5943C93CF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76" creationId="{E5651040-52A4-F188-F729-A92E001E64A5}"/>
          </ac:spMkLst>
        </pc:spChg>
        <pc:spChg chg="add mod">
          <ac:chgData name="Jakob Frabosilio" userId="a4cd8985-fec4-40e2-9b04-4113e322c883" providerId="ADAL" clId="{2F75D2FD-7886-4285-89B4-27FF3FD3FFDD}" dt="2024-08-30T10:16:52.014" v="15791" actId="207"/>
          <ac:spMkLst>
            <pc:docMk/>
            <pc:sldMk cId="1827661562" sldId="329"/>
            <ac:spMk id="77" creationId="{88583020-0BAD-97D1-AB6C-1BF70BBE33C6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78" creationId="{610AB73F-3410-ED65-E39B-F2CA01FDD366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79" creationId="{6F68880A-8B2D-74CF-7BAB-0108226ACC5E}"/>
          </ac:spMkLst>
        </pc:spChg>
        <pc:spChg chg="add mod">
          <ac:chgData name="Jakob Frabosilio" userId="a4cd8985-fec4-40e2-9b04-4113e322c883" providerId="ADAL" clId="{2F75D2FD-7886-4285-89B4-27FF3FD3FFDD}" dt="2024-08-30T10:16:52.014" v="15791" actId="207"/>
          <ac:spMkLst>
            <pc:docMk/>
            <pc:sldMk cId="1827661562" sldId="329"/>
            <ac:spMk id="80" creationId="{EED6E731-CFC2-BB76-2F80-EACF79DC384B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81" creationId="{77699E49-BDD0-C67E-353C-9A7E236BCF98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82" creationId="{AF353C97-7F43-2F54-4969-DFE2526D227E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83" creationId="{7E3F564F-691E-BDE2-1D63-8F3E96ADDF32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84" creationId="{57DCE6AC-5A73-28D2-E8DA-1B75E6C8818A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85" creationId="{CAEFB8E9-8D88-EDE8-79F0-4C8D1913002A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86" creationId="{692FF855-52F3-43E2-3520-8B4177474FC4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87" creationId="{60C30AFF-6CFF-504C-75FD-07E003A10752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88" creationId="{7081C8E2-E90F-3321-A102-5EAC294F9937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89" creationId="{5DFFA590-A91D-0531-8EDD-72910B4D9C84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90" creationId="{33710665-5B00-6739-D9A2-2BDB9849EB8B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91" creationId="{E1DF135C-D5FB-1E6D-1A10-327F393FB276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92" creationId="{A08B52EF-78E8-4729-A229-B16BC02724C6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93" creationId="{CC3E6949-C536-833D-5FF6-45AC9B04570D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94" creationId="{A8621D0F-7198-672C-3643-EC7F432AA127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95" creationId="{A3C11433-1938-252B-47FA-67565593EE09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96" creationId="{35270B9C-1DCB-9EF2-5F22-139EDF1374D9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97" creationId="{C2405EC8-C249-E887-853F-2E9339EEED7C}"/>
          </ac:spMkLst>
        </pc:spChg>
        <pc:spChg chg="add del mod">
          <ac:chgData name="Jakob Frabosilio" userId="a4cd8985-fec4-40e2-9b04-4113e322c883" providerId="ADAL" clId="{2F75D2FD-7886-4285-89B4-27FF3FD3FFDD}" dt="2024-08-30T10:23:42.528" v="15874" actId="478"/>
          <ac:spMkLst>
            <pc:docMk/>
            <pc:sldMk cId="1827661562" sldId="329"/>
            <ac:spMk id="98" creationId="{03E0210D-466C-77EB-1C8B-7730A856D5DB}"/>
          </ac:spMkLst>
        </pc:spChg>
        <pc:spChg chg="add mod">
          <ac:chgData name="Jakob Frabosilio" userId="a4cd8985-fec4-40e2-9b04-4113e322c883" providerId="ADAL" clId="{2F75D2FD-7886-4285-89B4-27FF3FD3FFDD}" dt="2024-08-30T10:11:39.869" v="15725"/>
          <ac:spMkLst>
            <pc:docMk/>
            <pc:sldMk cId="1827661562" sldId="329"/>
            <ac:spMk id="99" creationId="{64F7345D-A45C-CB1D-1118-A9FEAFFE7C17}"/>
          </ac:spMkLst>
        </pc:spChg>
        <pc:spChg chg="add del mod">
          <ac:chgData name="Jakob Frabosilio" userId="a4cd8985-fec4-40e2-9b04-4113e322c883" providerId="ADAL" clId="{2F75D2FD-7886-4285-89B4-27FF3FD3FFDD}" dt="2024-08-30T10:23:42.528" v="15874" actId="478"/>
          <ac:spMkLst>
            <pc:docMk/>
            <pc:sldMk cId="1827661562" sldId="329"/>
            <ac:spMk id="100" creationId="{426D9028-3E7C-9C2B-3ACB-ABA6C1507F41}"/>
          </ac:spMkLst>
        </pc:spChg>
        <pc:spChg chg="add mod">
          <ac:chgData name="Jakob Frabosilio" userId="a4cd8985-fec4-40e2-9b04-4113e322c883" providerId="ADAL" clId="{2F75D2FD-7886-4285-89B4-27FF3FD3FFDD}" dt="2024-08-30T10:23:42.880" v="15875"/>
          <ac:spMkLst>
            <pc:docMk/>
            <pc:sldMk cId="1827661562" sldId="329"/>
            <ac:spMk id="101" creationId="{626DF1CB-E56C-FE50-9F02-DD2178978A65}"/>
          </ac:spMkLst>
        </pc:spChg>
        <pc:spChg chg="add mod">
          <ac:chgData name="Jakob Frabosilio" userId="a4cd8985-fec4-40e2-9b04-4113e322c883" providerId="ADAL" clId="{2F75D2FD-7886-4285-89B4-27FF3FD3FFDD}" dt="2024-08-30T10:23:42.880" v="15875"/>
          <ac:spMkLst>
            <pc:docMk/>
            <pc:sldMk cId="1827661562" sldId="329"/>
            <ac:spMk id="102" creationId="{E2EE0231-23C7-BBB2-1E4B-855EE115D378}"/>
          </ac:spMkLst>
        </pc:spChg>
        <pc:spChg chg="add mod">
          <ac:chgData name="Jakob Frabosilio" userId="a4cd8985-fec4-40e2-9b04-4113e322c883" providerId="ADAL" clId="{2F75D2FD-7886-4285-89B4-27FF3FD3FFDD}" dt="2024-08-30T10:23:42.880" v="15875"/>
          <ac:spMkLst>
            <pc:docMk/>
            <pc:sldMk cId="1827661562" sldId="329"/>
            <ac:spMk id="103" creationId="{8CEF10E4-89A5-17EB-0110-793B5B6D238D}"/>
          </ac:spMkLst>
        </pc:spChg>
        <pc:picChg chg="add mod">
          <ac:chgData name="Jakob Frabosilio" userId="a4cd8985-fec4-40e2-9b04-4113e322c883" providerId="ADAL" clId="{2F75D2FD-7886-4285-89B4-27FF3FD3FFDD}" dt="2024-08-30T04:43:34.001" v="6921" actId="1076"/>
          <ac:picMkLst>
            <pc:docMk/>
            <pc:sldMk cId="1827661562" sldId="329"/>
            <ac:picMk id="51" creationId="{E48BC0E3-A06D-E7B4-E1C2-5217A3E1B7B4}"/>
          </ac:picMkLst>
        </pc:picChg>
        <pc:picChg chg="add mod">
          <ac:chgData name="Jakob Frabosilio" userId="a4cd8985-fec4-40e2-9b04-4113e322c883" providerId="ADAL" clId="{2F75D2FD-7886-4285-89B4-27FF3FD3FFDD}" dt="2024-08-30T04:44:16.747" v="6975" actId="1036"/>
          <ac:picMkLst>
            <pc:docMk/>
            <pc:sldMk cId="1827661562" sldId="329"/>
            <ac:picMk id="53" creationId="{87DEDDFA-A3FD-53C9-C53E-7294C316C97C}"/>
          </ac:picMkLst>
        </pc:picChg>
        <pc:picChg chg="add mod">
          <ac:chgData name="Jakob Frabosilio" userId="a4cd8985-fec4-40e2-9b04-4113e322c883" providerId="ADAL" clId="{2F75D2FD-7886-4285-89B4-27FF3FD3FFDD}" dt="2024-08-30T04:45:27.302" v="7092" actId="1076"/>
          <ac:picMkLst>
            <pc:docMk/>
            <pc:sldMk cId="1827661562" sldId="329"/>
            <ac:picMk id="55" creationId="{24045350-DACF-9555-FC8B-CFF3F1A2B574}"/>
          </ac:picMkLst>
        </pc:picChg>
        <pc:picChg chg="add mod">
          <ac:chgData name="Jakob Frabosilio" userId="a4cd8985-fec4-40e2-9b04-4113e322c883" providerId="ADAL" clId="{2F75D2FD-7886-4285-89B4-27FF3FD3FFDD}" dt="2024-08-30T04:45:49.122" v="7136" actId="1076"/>
          <ac:picMkLst>
            <pc:docMk/>
            <pc:sldMk cId="1827661562" sldId="329"/>
            <ac:picMk id="57" creationId="{7C56436D-B2AC-DB96-09D2-DE0616E16FD6}"/>
          </ac:picMkLst>
        </pc:picChg>
      </pc:sldChg>
      <pc:sldChg chg="addSp delSp modSp mod">
        <pc:chgData name="Jakob Frabosilio" userId="a4cd8985-fec4-40e2-9b04-4113e322c883" providerId="ADAL" clId="{2F75D2FD-7886-4285-89B4-27FF3FD3FFDD}" dt="2024-08-30T10:23:56.546" v="15881"/>
        <pc:sldMkLst>
          <pc:docMk/>
          <pc:sldMk cId="2384905654" sldId="330"/>
        </pc:sldMkLst>
        <pc:spChg chg="mod">
          <ac:chgData name="Jakob Frabosilio" userId="a4cd8985-fec4-40e2-9b04-4113e322c883" providerId="ADAL" clId="{2F75D2FD-7886-4285-89B4-27FF3FD3FFDD}" dt="2024-08-30T04:33:06.188" v="5495" actId="20577"/>
          <ac:spMkLst>
            <pc:docMk/>
            <pc:sldMk cId="2384905654" sldId="330"/>
            <ac:spMk id="2" creationId="{BD8DF136-FAEF-341F-DF9C-0EA6E6175714}"/>
          </ac:spMkLst>
        </pc:spChg>
        <pc:spChg chg="mod">
          <ac:chgData name="Jakob Frabosilio" userId="a4cd8985-fec4-40e2-9b04-4113e322c883" providerId="ADAL" clId="{2F75D2FD-7886-4285-89B4-27FF3FD3FFDD}" dt="2024-08-30T04:43:13.660" v="6876" actId="20577"/>
          <ac:spMkLst>
            <pc:docMk/>
            <pc:sldMk cId="2384905654" sldId="330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6:02.814" v="15604" actId="1035"/>
          <ac:spMkLst>
            <pc:docMk/>
            <pc:sldMk cId="2384905654" sldId="330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04:32:59.821" v="5492"/>
          <ac:spMkLst>
            <pc:docMk/>
            <pc:sldMk cId="2384905654" sldId="330"/>
            <ac:spMk id="27" creationId="{2D3C90CC-6DC4-F5D8-BD3E-2B2E1E7EA9F1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51" creationId="{716BDD14-1A68-7275-A267-D0121DED377B}"/>
          </ac:spMkLst>
        </pc:spChg>
        <pc:spChg chg="add mod">
          <ac:chgData name="Jakob Frabosilio" userId="a4cd8985-fec4-40e2-9b04-4113e322c883" providerId="ADAL" clId="{2F75D2FD-7886-4285-89B4-27FF3FD3FFDD}" dt="2024-08-30T10:17:10.164" v="15794" actId="207"/>
          <ac:spMkLst>
            <pc:docMk/>
            <pc:sldMk cId="2384905654" sldId="330"/>
            <ac:spMk id="52" creationId="{E077124E-84E8-3B79-1A06-DDDEADC8FC07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53" creationId="{BBB64B60-8F5E-B4F2-8151-964EF7166714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54" creationId="{31F0AB2E-1062-CC04-9B90-15157FFB2EE7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55" creationId="{90835060-9E72-3E59-3529-33B254297BA5}"/>
          </ac:spMkLst>
        </pc:spChg>
        <pc:spChg chg="add mod">
          <ac:chgData name="Jakob Frabosilio" userId="a4cd8985-fec4-40e2-9b04-4113e322c883" providerId="ADAL" clId="{2F75D2FD-7886-4285-89B4-27FF3FD3FFDD}" dt="2024-08-30T10:17:10.164" v="15794" actId="207"/>
          <ac:spMkLst>
            <pc:docMk/>
            <pc:sldMk cId="2384905654" sldId="330"/>
            <ac:spMk id="56" creationId="{87D0E020-0B2F-E6BD-0DE3-E9CDA8A897F2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57" creationId="{54B4D427-1304-A82F-3373-235DCE0C5B8C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58" creationId="{B0B7F6F0-E8FD-85D5-D29C-1956BB4CC10B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59" creationId="{8EE93174-855C-E62E-9A81-70F216F9E4EE}"/>
          </ac:spMkLst>
        </pc:spChg>
        <pc:spChg chg="add mod">
          <ac:chgData name="Jakob Frabosilio" userId="a4cd8985-fec4-40e2-9b04-4113e322c883" providerId="ADAL" clId="{2F75D2FD-7886-4285-89B4-27FF3FD3FFDD}" dt="2024-08-30T10:17:10.164" v="15794" actId="207"/>
          <ac:spMkLst>
            <pc:docMk/>
            <pc:sldMk cId="2384905654" sldId="330"/>
            <ac:spMk id="60" creationId="{DEBC6C75-55D6-2CEF-3C36-95EA16F54EAC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61" creationId="{0474CE13-68E1-EAE1-B408-4B8F40049CF5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62" creationId="{5617382C-BA67-1A42-BCF5-45E3ACA1845E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63" creationId="{8F0C9EF6-4692-125C-BE63-EEC8FF7B5EFB}"/>
          </ac:spMkLst>
        </pc:spChg>
        <pc:spChg chg="add mod">
          <ac:chgData name="Jakob Frabosilio" userId="a4cd8985-fec4-40e2-9b04-4113e322c883" providerId="ADAL" clId="{2F75D2FD-7886-4285-89B4-27FF3FD3FFDD}" dt="2024-08-30T10:17:10.164" v="15794" actId="207"/>
          <ac:spMkLst>
            <pc:docMk/>
            <pc:sldMk cId="2384905654" sldId="330"/>
            <ac:spMk id="2048" creationId="{DF59FECD-5B12-1849-968C-E1529CC110E9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49" creationId="{0B5AF8E7-AA97-47AF-AA1A-B0FE0FED4037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51" creationId="{80DDE5F4-D598-9A19-FE2C-FBFC9072C3DA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52" creationId="{9FCF8F3F-0C62-66A1-FE87-1F6075910397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53" creationId="{6DF3A945-E169-525E-A5B9-5EB4DB75A2B9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54" creationId="{31C31671-4B94-26B2-82DF-80A5AE0F468B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55" creationId="{36A64848-856B-1132-4D4B-012025EDD435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56" creationId="{E6B7ADE1-B501-81CE-B030-088A712111EE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57" creationId="{F7FCD4E5-506F-669D-2BD2-5226FD3AEAAC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58" creationId="{5BFBD9F0-845B-6097-3839-B91F97C2D7FE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59" creationId="{F5965190-79C3-CD2B-0644-9FADB0869657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60" creationId="{404C838F-3CB1-E600-8173-DB6CD7323477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61" creationId="{79FD1E9C-D93D-6B32-4CDA-5BE791D80C04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62" creationId="{20048BAA-5E35-0578-4690-F98992D0CB74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63" creationId="{AD8E3183-FD89-2FA9-D849-FFF43B9E9ECC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64" creationId="{9060298B-4656-5DDE-7E2F-D3AA2013B770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65" creationId="{817A912C-F103-F67A-FFA5-FF36364A3173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66" creationId="{0CD9FB87-F15F-B834-F99C-C2D10E2B7770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67" creationId="{57462A80-29EE-111A-8CA6-F3FD33489D6C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68" creationId="{3C1626F2-BBA0-B0DE-C39A-61AFBFC5E5B8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69" creationId="{22B2E2A1-14D8-9250-E314-C519E342118E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70" creationId="{1B0D77C5-8351-0F79-ECAB-85FE147A4CD9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71" creationId="{B59539B9-5D78-9479-DF27-A6ED0EA41119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72" creationId="{ECEB9359-07A5-439E-58AF-C4B1BC9412AB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73" creationId="{7506A528-6BBB-B56B-76F2-8E1165693B71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74" creationId="{051FA84B-110D-E52C-2B67-5F8845F772CB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75" creationId="{39914BD8-730F-CD44-2498-DD4ED153FBC3}"/>
          </ac:spMkLst>
        </pc:spChg>
        <pc:spChg chg="add del mod">
          <ac:chgData name="Jakob Frabosilio" userId="a4cd8985-fec4-40e2-9b04-4113e322c883" providerId="ADAL" clId="{2F75D2FD-7886-4285-89B4-27FF3FD3FFDD}" dt="2024-08-30T10:23:55.827" v="15880" actId="478"/>
          <ac:spMkLst>
            <pc:docMk/>
            <pc:sldMk cId="2384905654" sldId="330"/>
            <ac:spMk id="2076" creationId="{7EBEA1B6-41E4-D37A-62EB-7C98A603FD46}"/>
          </ac:spMkLst>
        </pc:spChg>
        <pc:spChg chg="add mod">
          <ac:chgData name="Jakob Frabosilio" userId="a4cd8985-fec4-40e2-9b04-4113e322c883" providerId="ADAL" clId="{2F75D2FD-7886-4285-89B4-27FF3FD3FFDD}" dt="2024-08-30T10:11:38.012" v="15722"/>
          <ac:spMkLst>
            <pc:docMk/>
            <pc:sldMk cId="2384905654" sldId="330"/>
            <ac:spMk id="2077" creationId="{AC807CA6-FAF8-098F-EA69-2E998F7BF573}"/>
          </ac:spMkLst>
        </pc:spChg>
        <pc:spChg chg="add del mod">
          <ac:chgData name="Jakob Frabosilio" userId="a4cd8985-fec4-40e2-9b04-4113e322c883" providerId="ADAL" clId="{2F75D2FD-7886-4285-89B4-27FF3FD3FFDD}" dt="2024-08-30T10:23:55.827" v="15880" actId="478"/>
          <ac:spMkLst>
            <pc:docMk/>
            <pc:sldMk cId="2384905654" sldId="330"/>
            <ac:spMk id="2078" creationId="{82ABBCA4-CA96-E15B-6076-637F02957439}"/>
          </ac:spMkLst>
        </pc:spChg>
        <pc:spChg chg="add mod">
          <ac:chgData name="Jakob Frabosilio" userId="a4cd8985-fec4-40e2-9b04-4113e322c883" providerId="ADAL" clId="{2F75D2FD-7886-4285-89B4-27FF3FD3FFDD}" dt="2024-08-30T10:23:56.546" v="15881"/>
          <ac:spMkLst>
            <pc:docMk/>
            <pc:sldMk cId="2384905654" sldId="330"/>
            <ac:spMk id="2079" creationId="{0D3DFB7C-AB52-9B98-C376-002DA8782892}"/>
          </ac:spMkLst>
        </pc:spChg>
        <pc:spChg chg="add mod">
          <ac:chgData name="Jakob Frabosilio" userId="a4cd8985-fec4-40e2-9b04-4113e322c883" providerId="ADAL" clId="{2F75D2FD-7886-4285-89B4-27FF3FD3FFDD}" dt="2024-08-30T10:23:56.546" v="15881"/>
          <ac:spMkLst>
            <pc:docMk/>
            <pc:sldMk cId="2384905654" sldId="330"/>
            <ac:spMk id="2080" creationId="{70A06C08-106F-996A-D78F-30CE59FB2CFB}"/>
          </ac:spMkLst>
        </pc:spChg>
        <pc:spChg chg="add mod">
          <ac:chgData name="Jakob Frabosilio" userId="a4cd8985-fec4-40e2-9b04-4113e322c883" providerId="ADAL" clId="{2F75D2FD-7886-4285-89B4-27FF3FD3FFDD}" dt="2024-08-30T10:23:56.546" v="15881"/>
          <ac:spMkLst>
            <pc:docMk/>
            <pc:sldMk cId="2384905654" sldId="330"/>
            <ac:spMk id="2081" creationId="{5F2ED6D0-BCB5-CD44-84B4-55B3D8DA19B1}"/>
          </ac:spMkLst>
        </pc:spChg>
        <pc:picChg chg="add del">
          <ac:chgData name="Jakob Frabosilio" userId="a4cd8985-fec4-40e2-9b04-4113e322c883" providerId="ADAL" clId="{2F75D2FD-7886-4285-89B4-27FF3FD3FFDD}" dt="2024-08-30T04:29:50.459" v="5044" actId="478"/>
          <ac:picMkLst>
            <pc:docMk/>
            <pc:sldMk cId="2384905654" sldId="330"/>
            <ac:picMk id="2050" creationId="{F44DBA31-C045-3FF4-D52C-BEB30A21FDCE}"/>
          </ac:picMkLst>
        </pc:picChg>
      </pc:sldChg>
      <pc:sldChg chg="addSp delSp modSp mod">
        <pc:chgData name="Jakob Frabosilio" userId="a4cd8985-fec4-40e2-9b04-4113e322c883" providerId="ADAL" clId="{2F75D2FD-7886-4285-89B4-27FF3FD3FFDD}" dt="2024-08-30T10:23:34.457" v="15873"/>
        <pc:sldMkLst>
          <pc:docMk/>
          <pc:sldMk cId="150434810" sldId="331"/>
        </pc:sldMkLst>
        <pc:spChg chg="mod">
          <ac:chgData name="Jakob Frabosilio" userId="a4cd8985-fec4-40e2-9b04-4113e322c883" providerId="ADAL" clId="{2F75D2FD-7886-4285-89B4-27FF3FD3FFDD}" dt="2024-08-30T04:49:46.092" v="7659" actId="27636"/>
          <ac:spMkLst>
            <pc:docMk/>
            <pc:sldMk cId="150434810" sldId="331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6:11.063" v="15608" actId="1035"/>
          <ac:spMkLst>
            <pc:docMk/>
            <pc:sldMk cId="150434810" sldId="331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52" creationId="{BFFA7BD0-0AC0-2164-FEBD-01353C90D6E3}"/>
          </ac:spMkLst>
        </pc:spChg>
        <pc:spChg chg="add mod">
          <ac:chgData name="Jakob Frabosilio" userId="a4cd8985-fec4-40e2-9b04-4113e322c883" providerId="ADAL" clId="{2F75D2FD-7886-4285-89B4-27FF3FD3FFDD}" dt="2024-08-30T10:16:43.564" v="15790" actId="207"/>
          <ac:spMkLst>
            <pc:docMk/>
            <pc:sldMk cId="150434810" sldId="331"/>
            <ac:spMk id="53" creationId="{15F3677E-A0E9-B152-A9E7-64D765E6F448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54" creationId="{7429E92F-B430-73ED-69A4-1641F15E6E7F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55" creationId="{1125974F-04ED-64FD-3A2A-026BD58C3A54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56" creationId="{46C3BEC6-CD7F-2AA7-7857-8EF66DF49A3A}"/>
          </ac:spMkLst>
        </pc:spChg>
        <pc:spChg chg="add mod">
          <ac:chgData name="Jakob Frabosilio" userId="a4cd8985-fec4-40e2-9b04-4113e322c883" providerId="ADAL" clId="{2F75D2FD-7886-4285-89B4-27FF3FD3FFDD}" dt="2024-08-30T10:16:43.564" v="15790" actId="207"/>
          <ac:spMkLst>
            <pc:docMk/>
            <pc:sldMk cId="150434810" sldId="331"/>
            <ac:spMk id="57" creationId="{35DB8F16-4BFC-A2B6-B50C-1231CCAE70F7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58" creationId="{8FCFC91B-76FC-27C3-AC5F-1920E31EACA4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59" creationId="{4788273E-0261-3D53-EC6B-46F377D68483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60" creationId="{D3A0425E-86B5-5928-F968-0F5345538F3B}"/>
          </ac:spMkLst>
        </pc:spChg>
        <pc:spChg chg="add mod">
          <ac:chgData name="Jakob Frabosilio" userId="a4cd8985-fec4-40e2-9b04-4113e322c883" providerId="ADAL" clId="{2F75D2FD-7886-4285-89B4-27FF3FD3FFDD}" dt="2024-08-30T10:16:43.564" v="15790" actId="207"/>
          <ac:spMkLst>
            <pc:docMk/>
            <pc:sldMk cId="150434810" sldId="331"/>
            <ac:spMk id="61" creationId="{B118546A-9C6A-E305-D99F-A8E781A61B00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62" creationId="{C7217350-FB12-EA39-0B7C-845EFC2F6C4E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63" creationId="{66AF9CED-EF67-1EBC-87E0-B47E871CA14B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64" creationId="{DF250D64-63E6-D8D5-1273-FCECF22A866F}"/>
          </ac:spMkLst>
        </pc:spChg>
        <pc:spChg chg="add mod">
          <ac:chgData name="Jakob Frabosilio" userId="a4cd8985-fec4-40e2-9b04-4113e322c883" providerId="ADAL" clId="{2F75D2FD-7886-4285-89B4-27FF3FD3FFDD}" dt="2024-08-30T10:16:43.564" v="15790" actId="207"/>
          <ac:spMkLst>
            <pc:docMk/>
            <pc:sldMk cId="150434810" sldId="331"/>
            <ac:spMk id="65" creationId="{EF798A56-AE3B-63CC-5139-830170C33AAB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66" creationId="{2DE5736D-654A-A115-CCCB-0CE04EAD556F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67" creationId="{E82D4E02-FB96-6B13-4E57-0C60AFBB2E3E}"/>
          </ac:spMkLst>
        </pc:spChg>
        <pc:spChg chg="add mod">
          <ac:chgData name="Jakob Frabosilio" userId="a4cd8985-fec4-40e2-9b04-4113e322c883" providerId="ADAL" clId="{2F75D2FD-7886-4285-89B4-27FF3FD3FFDD}" dt="2024-08-30T10:16:43.564" v="15790" actId="207"/>
          <ac:spMkLst>
            <pc:docMk/>
            <pc:sldMk cId="150434810" sldId="331"/>
            <ac:spMk id="68" creationId="{CF35A836-D547-3690-0AE2-3FC83D471BDA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69" creationId="{9AE68DAC-AEED-46B8-3207-DF0330E01F48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70" creationId="{2BA8FA67-2246-02BB-5130-51B12E9E5106}"/>
          </ac:spMkLst>
        </pc:spChg>
        <pc:spChg chg="add mod">
          <ac:chgData name="Jakob Frabosilio" userId="a4cd8985-fec4-40e2-9b04-4113e322c883" providerId="ADAL" clId="{2F75D2FD-7886-4285-89B4-27FF3FD3FFDD}" dt="2024-08-30T10:16:43.564" v="15790" actId="207"/>
          <ac:spMkLst>
            <pc:docMk/>
            <pc:sldMk cId="150434810" sldId="331"/>
            <ac:spMk id="71" creationId="{2128D2E1-0538-6F91-1755-BFD597159823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72" creationId="{F6ED7456-3CE7-5D78-02F4-31A631ABF2EB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73" creationId="{1BF8E57A-463F-8C8A-A68C-8208CF7A973E}"/>
          </ac:spMkLst>
        </pc:spChg>
        <pc:spChg chg="add mod">
          <ac:chgData name="Jakob Frabosilio" userId="a4cd8985-fec4-40e2-9b04-4113e322c883" providerId="ADAL" clId="{2F75D2FD-7886-4285-89B4-27FF3FD3FFDD}" dt="2024-08-30T10:16:43.564" v="15790" actId="207"/>
          <ac:spMkLst>
            <pc:docMk/>
            <pc:sldMk cId="150434810" sldId="331"/>
            <ac:spMk id="74" creationId="{1E0C1483-6ACA-E139-E465-E825B6FE3F2E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75" creationId="{584678F9-0F34-EEEA-678D-4F8E7DCF5F19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76" creationId="{9AC40F0C-C99D-0118-8936-7EF32775150F}"/>
          </ac:spMkLst>
        </pc:spChg>
        <pc:spChg chg="add mod">
          <ac:chgData name="Jakob Frabosilio" userId="a4cd8985-fec4-40e2-9b04-4113e322c883" providerId="ADAL" clId="{2F75D2FD-7886-4285-89B4-27FF3FD3FFDD}" dt="2024-08-30T10:16:43.564" v="15790" actId="207"/>
          <ac:spMkLst>
            <pc:docMk/>
            <pc:sldMk cId="150434810" sldId="331"/>
            <ac:spMk id="77" creationId="{5350AB7B-7837-6ACF-25A8-D5573953A6D8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78" creationId="{7845A074-3225-BB33-AB81-25FE046A0DD9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79" creationId="{688EA885-1A78-7A24-101D-B0EE9B79F6FF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80" creationId="{3E219539-14D7-BE9D-E9AC-5F68C5547D36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81" creationId="{447861CC-D4DF-1220-34C3-A85ED357D0E3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82" creationId="{8BECEBD7-7F67-4DFD-EB8B-4B477071C900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83" creationId="{FAAE395B-7769-E2D5-B841-F92458331768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84" creationId="{00BDF3B7-D5A9-85A7-386E-5CDDDD8833F9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85" creationId="{68273F1F-92FF-248B-D779-223064F1ADCF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86" creationId="{E517A844-4306-7B92-1D90-8B98D20C7C13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87" creationId="{F9EB548A-BF7F-EFA0-5074-4C8F6F394B93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88" creationId="{A60695BD-D835-A46B-09FD-2D3731103BDD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89" creationId="{1FADB125-EAC8-3CC9-9BD9-303EF5BEC242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90" creationId="{49863019-D37A-9A60-0F03-5F67B7A14F71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91" creationId="{D2A2EC38-8253-7800-7E82-144D1558B355}"/>
          </ac:spMkLst>
        </pc:spChg>
        <pc:spChg chg="add del mod">
          <ac:chgData name="Jakob Frabosilio" userId="a4cd8985-fec4-40e2-9b04-4113e322c883" providerId="ADAL" clId="{2F75D2FD-7886-4285-89B4-27FF3FD3FFDD}" dt="2024-08-30T10:23:34.056" v="15872" actId="478"/>
          <ac:spMkLst>
            <pc:docMk/>
            <pc:sldMk cId="150434810" sldId="331"/>
            <ac:spMk id="92" creationId="{9BFDB5CF-244B-641F-7949-F1281FB3DE03}"/>
          </ac:spMkLst>
        </pc:spChg>
        <pc:spChg chg="add mod">
          <ac:chgData name="Jakob Frabosilio" userId="a4cd8985-fec4-40e2-9b04-4113e322c883" providerId="ADAL" clId="{2F75D2FD-7886-4285-89B4-27FF3FD3FFDD}" dt="2024-08-30T10:11:40.466" v="15726"/>
          <ac:spMkLst>
            <pc:docMk/>
            <pc:sldMk cId="150434810" sldId="331"/>
            <ac:spMk id="93" creationId="{AEC11D81-B19C-2EB3-1C98-9AA36FC36913}"/>
          </ac:spMkLst>
        </pc:spChg>
        <pc:spChg chg="add del mod">
          <ac:chgData name="Jakob Frabosilio" userId="a4cd8985-fec4-40e2-9b04-4113e322c883" providerId="ADAL" clId="{2F75D2FD-7886-4285-89B4-27FF3FD3FFDD}" dt="2024-08-30T10:23:34.056" v="15872" actId="478"/>
          <ac:spMkLst>
            <pc:docMk/>
            <pc:sldMk cId="150434810" sldId="331"/>
            <ac:spMk id="94" creationId="{10F63945-25B0-5B66-668C-75D6312FC128}"/>
          </ac:spMkLst>
        </pc:spChg>
        <pc:spChg chg="add mod">
          <ac:chgData name="Jakob Frabosilio" userId="a4cd8985-fec4-40e2-9b04-4113e322c883" providerId="ADAL" clId="{2F75D2FD-7886-4285-89B4-27FF3FD3FFDD}" dt="2024-08-30T10:23:34.457" v="15873"/>
          <ac:spMkLst>
            <pc:docMk/>
            <pc:sldMk cId="150434810" sldId="331"/>
            <ac:spMk id="95" creationId="{62125E5B-D6B5-F5B1-65A4-2A99FC8B02B4}"/>
          </ac:spMkLst>
        </pc:spChg>
        <pc:spChg chg="add mod">
          <ac:chgData name="Jakob Frabosilio" userId="a4cd8985-fec4-40e2-9b04-4113e322c883" providerId="ADAL" clId="{2F75D2FD-7886-4285-89B4-27FF3FD3FFDD}" dt="2024-08-30T10:23:34.457" v="15873"/>
          <ac:spMkLst>
            <pc:docMk/>
            <pc:sldMk cId="150434810" sldId="331"/>
            <ac:spMk id="96" creationId="{5507E7EF-65FA-707D-EBAA-DF7A616A1C3D}"/>
          </ac:spMkLst>
        </pc:spChg>
        <pc:spChg chg="add mod">
          <ac:chgData name="Jakob Frabosilio" userId="a4cd8985-fec4-40e2-9b04-4113e322c883" providerId="ADAL" clId="{2F75D2FD-7886-4285-89B4-27FF3FD3FFDD}" dt="2024-08-30T10:23:34.457" v="15873"/>
          <ac:spMkLst>
            <pc:docMk/>
            <pc:sldMk cId="150434810" sldId="331"/>
            <ac:spMk id="97" creationId="{E64EC0D9-7258-A7B5-EAE0-EE1383480A12}"/>
          </ac:spMkLst>
        </pc:spChg>
        <pc:picChg chg="add mod">
          <ac:chgData name="Jakob Frabosilio" userId="a4cd8985-fec4-40e2-9b04-4113e322c883" providerId="ADAL" clId="{2F75D2FD-7886-4285-89B4-27FF3FD3FFDD}" dt="2024-08-30T04:47:21.753" v="7293" actId="1076"/>
          <ac:picMkLst>
            <pc:docMk/>
            <pc:sldMk cId="150434810" sldId="331"/>
            <ac:picMk id="51" creationId="{87AB3D55-0B07-0BD6-5382-731C738639D9}"/>
          </ac:picMkLst>
        </pc:picChg>
      </pc:sldChg>
      <pc:sldChg chg="addSp delSp modSp mod">
        <pc:chgData name="Jakob Frabosilio" userId="a4cd8985-fec4-40e2-9b04-4113e322c883" providerId="ADAL" clId="{2F75D2FD-7886-4285-89B4-27FF3FD3FFDD}" dt="2024-08-30T10:23:29.685" v="15871"/>
        <pc:sldMkLst>
          <pc:docMk/>
          <pc:sldMk cId="1254109333" sldId="332"/>
        </pc:sldMkLst>
        <pc:spChg chg="mod">
          <ac:chgData name="Jakob Frabosilio" userId="a4cd8985-fec4-40e2-9b04-4113e322c883" providerId="ADAL" clId="{2F75D2FD-7886-4285-89B4-27FF3FD3FFDD}" dt="2024-08-30T04:53:55.450" v="8266" actId="20577"/>
          <ac:spMkLst>
            <pc:docMk/>
            <pc:sldMk cId="1254109333" sldId="332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6:12.331" v="15609" actId="1035"/>
          <ac:spMkLst>
            <pc:docMk/>
            <pc:sldMk cId="1254109333" sldId="332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54" creationId="{05EE4C56-9943-1D97-B849-A0CB36C992F7}"/>
          </ac:spMkLst>
        </pc:spChg>
        <pc:spChg chg="add mod">
          <ac:chgData name="Jakob Frabosilio" userId="a4cd8985-fec4-40e2-9b04-4113e322c883" providerId="ADAL" clId="{2F75D2FD-7886-4285-89B4-27FF3FD3FFDD}" dt="2024-08-30T10:16:38.124" v="15789" actId="207"/>
          <ac:spMkLst>
            <pc:docMk/>
            <pc:sldMk cId="1254109333" sldId="332"/>
            <ac:spMk id="55" creationId="{B72EAE34-3680-D40B-3BA3-5F6CC852B443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56" creationId="{27BB5EDE-5176-93F0-B85A-E6CB7517DF36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57" creationId="{579CBD8A-4E13-D017-5C96-93F9C3B97EAC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58" creationId="{23992ECB-8100-3ED3-6CE1-796CA348C99F}"/>
          </ac:spMkLst>
        </pc:spChg>
        <pc:spChg chg="add mod">
          <ac:chgData name="Jakob Frabosilio" userId="a4cd8985-fec4-40e2-9b04-4113e322c883" providerId="ADAL" clId="{2F75D2FD-7886-4285-89B4-27FF3FD3FFDD}" dt="2024-08-30T10:16:38.124" v="15789" actId="207"/>
          <ac:spMkLst>
            <pc:docMk/>
            <pc:sldMk cId="1254109333" sldId="332"/>
            <ac:spMk id="59" creationId="{D090481B-8CD2-227F-434C-E526067E83B2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60" creationId="{93039D97-B882-FC13-3753-A8A55A98F07B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61" creationId="{D6FBC188-22A4-9EA9-1449-017256329AA3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62" creationId="{0CD668CF-4856-0B9F-8812-97D6503BF1EC}"/>
          </ac:spMkLst>
        </pc:spChg>
        <pc:spChg chg="add mod">
          <ac:chgData name="Jakob Frabosilio" userId="a4cd8985-fec4-40e2-9b04-4113e322c883" providerId="ADAL" clId="{2F75D2FD-7886-4285-89B4-27FF3FD3FFDD}" dt="2024-08-30T10:16:38.124" v="15789" actId="207"/>
          <ac:spMkLst>
            <pc:docMk/>
            <pc:sldMk cId="1254109333" sldId="332"/>
            <ac:spMk id="63" creationId="{68317987-B0B8-95A8-97AF-2F5183ECBE11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64" creationId="{7EF17D4B-8A64-0036-A196-96C58E5ED747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65" creationId="{C97C0A3C-7441-45D8-5883-E404F09A8435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66" creationId="{0161A346-C4D5-4D09-C822-6A0326E14B1A}"/>
          </ac:spMkLst>
        </pc:spChg>
        <pc:spChg chg="add mod">
          <ac:chgData name="Jakob Frabosilio" userId="a4cd8985-fec4-40e2-9b04-4113e322c883" providerId="ADAL" clId="{2F75D2FD-7886-4285-89B4-27FF3FD3FFDD}" dt="2024-08-30T10:16:38.124" v="15789" actId="207"/>
          <ac:spMkLst>
            <pc:docMk/>
            <pc:sldMk cId="1254109333" sldId="332"/>
            <ac:spMk id="67" creationId="{F524AF15-46B2-0E76-C5E3-3568145B9EFB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68" creationId="{5359053D-6FA4-14EA-EA84-2645570A7BD0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69" creationId="{674265B7-86D9-7AD0-C389-94763224CBBF}"/>
          </ac:spMkLst>
        </pc:spChg>
        <pc:spChg chg="add mod">
          <ac:chgData name="Jakob Frabosilio" userId="a4cd8985-fec4-40e2-9b04-4113e322c883" providerId="ADAL" clId="{2F75D2FD-7886-4285-89B4-27FF3FD3FFDD}" dt="2024-08-30T10:16:38.124" v="15789" actId="207"/>
          <ac:spMkLst>
            <pc:docMk/>
            <pc:sldMk cId="1254109333" sldId="332"/>
            <ac:spMk id="70" creationId="{F70E272D-EB76-AACE-1673-BD35A7D47DE8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71" creationId="{0D21FFF1-1E07-F8AA-33B6-EEF772197265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72" creationId="{79B03EAF-D44B-FE61-87F3-4A52C49197BE}"/>
          </ac:spMkLst>
        </pc:spChg>
        <pc:spChg chg="add mod">
          <ac:chgData name="Jakob Frabosilio" userId="a4cd8985-fec4-40e2-9b04-4113e322c883" providerId="ADAL" clId="{2F75D2FD-7886-4285-89B4-27FF3FD3FFDD}" dt="2024-08-30T10:16:38.124" v="15789" actId="207"/>
          <ac:spMkLst>
            <pc:docMk/>
            <pc:sldMk cId="1254109333" sldId="332"/>
            <ac:spMk id="73" creationId="{4BC67282-CA90-E998-D90C-0B10F27897C7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74" creationId="{57056B01-356D-9D84-BE0A-C1558C63C9A4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75" creationId="{92A5E768-AEAE-C3F3-7002-0DE9234C88F0}"/>
          </ac:spMkLst>
        </pc:spChg>
        <pc:spChg chg="add mod">
          <ac:chgData name="Jakob Frabosilio" userId="a4cd8985-fec4-40e2-9b04-4113e322c883" providerId="ADAL" clId="{2F75D2FD-7886-4285-89B4-27FF3FD3FFDD}" dt="2024-08-30T10:16:38.124" v="15789" actId="207"/>
          <ac:spMkLst>
            <pc:docMk/>
            <pc:sldMk cId="1254109333" sldId="332"/>
            <ac:spMk id="76" creationId="{A0AE7FB3-FDEE-0C57-DCD0-7AB838BFB735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77" creationId="{A4C94FA3-D2AD-F0AB-2C68-62C1030C08D1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78" creationId="{1A49B907-6192-3C5C-F546-32A00558E916}"/>
          </ac:spMkLst>
        </pc:spChg>
        <pc:spChg chg="add mod">
          <ac:chgData name="Jakob Frabosilio" userId="a4cd8985-fec4-40e2-9b04-4113e322c883" providerId="ADAL" clId="{2F75D2FD-7886-4285-89B4-27FF3FD3FFDD}" dt="2024-08-30T10:16:38.124" v="15789" actId="207"/>
          <ac:spMkLst>
            <pc:docMk/>
            <pc:sldMk cId="1254109333" sldId="332"/>
            <ac:spMk id="79" creationId="{4922E901-7599-89B8-0B9A-DFBC7333D948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80" creationId="{7D783B35-5A3F-86CF-18F3-0912F4F89AE7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81" creationId="{A4C428F0-5B4D-61FA-DF91-2748E665AFAC}"/>
          </ac:spMkLst>
        </pc:spChg>
        <pc:spChg chg="add mod">
          <ac:chgData name="Jakob Frabosilio" userId="a4cd8985-fec4-40e2-9b04-4113e322c883" providerId="ADAL" clId="{2F75D2FD-7886-4285-89B4-27FF3FD3FFDD}" dt="2024-08-30T10:16:38.124" v="15789" actId="207"/>
          <ac:spMkLst>
            <pc:docMk/>
            <pc:sldMk cId="1254109333" sldId="332"/>
            <ac:spMk id="82" creationId="{1F1BFC65-5CF9-8410-64A3-C6744F1F2322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83" creationId="{3AB7C0C7-A3B4-4A74-C0A6-646B7E635CF8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84" creationId="{CC8461F9-84D9-5598-19AE-3422615A756D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85" creationId="{11F0E339-1A2A-964D-F9C3-CE8F71AEA22E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86" creationId="{821F183B-66FA-7AF5-CB11-12DFF0A5603B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87" creationId="{8D4F7880-6E55-4A10-E5F4-9AD6488601AA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88" creationId="{36E8F944-E124-C267-1D1A-7E941C5D38F3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89" creationId="{175E7AB1-5990-39A7-19CE-68D74F506E1A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90" creationId="{BB7CF72D-74C8-319F-863E-F58FFD0047DA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91" creationId="{5ED92685-659C-D1FA-0AD3-1B5F02991D7E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92" creationId="{B951710C-211A-3BD7-3004-3D548C6F7BDF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93" creationId="{D550FB91-ADCE-C6B3-21F9-AE27F14105D8}"/>
          </ac:spMkLst>
        </pc:spChg>
        <pc:spChg chg="add del mod">
          <ac:chgData name="Jakob Frabosilio" userId="a4cd8985-fec4-40e2-9b04-4113e322c883" providerId="ADAL" clId="{2F75D2FD-7886-4285-89B4-27FF3FD3FFDD}" dt="2024-08-30T10:23:29.418" v="15870" actId="478"/>
          <ac:spMkLst>
            <pc:docMk/>
            <pc:sldMk cId="1254109333" sldId="332"/>
            <ac:spMk id="94" creationId="{93DB034E-080A-75C4-5013-D5F029D074BA}"/>
          </ac:spMkLst>
        </pc:spChg>
        <pc:spChg chg="add mod">
          <ac:chgData name="Jakob Frabosilio" userId="a4cd8985-fec4-40e2-9b04-4113e322c883" providerId="ADAL" clId="{2F75D2FD-7886-4285-89B4-27FF3FD3FFDD}" dt="2024-08-30T10:11:41.180" v="15727"/>
          <ac:spMkLst>
            <pc:docMk/>
            <pc:sldMk cId="1254109333" sldId="332"/>
            <ac:spMk id="95" creationId="{0E71C65E-F702-4571-E550-0974ECEDB5C0}"/>
          </ac:spMkLst>
        </pc:spChg>
        <pc:spChg chg="add del mod">
          <ac:chgData name="Jakob Frabosilio" userId="a4cd8985-fec4-40e2-9b04-4113e322c883" providerId="ADAL" clId="{2F75D2FD-7886-4285-89B4-27FF3FD3FFDD}" dt="2024-08-30T10:23:29.418" v="15870" actId="478"/>
          <ac:spMkLst>
            <pc:docMk/>
            <pc:sldMk cId="1254109333" sldId="332"/>
            <ac:spMk id="96" creationId="{7C599814-875C-1170-5D21-EDDE81D4FF2B}"/>
          </ac:spMkLst>
        </pc:spChg>
        <pc:spChg chg="add mod">
          <ac:chgData name="Jakob Frabosilio" userId="a4cd8985-fec4-40e2-9b04-4113e322c883" providerId="ADAL" clId="{2F75D2FD-7886-4285-89B4-27FF3FD3FFDD}" dt="2024-08-30T10:23:29.685" v="15871"/>
          <ac:spMkLst>
            <pc:docMk/>
            <pc:sldMk cId="1254109333" sldId="332"/>
            <ac:spMk id="97" creationId="{AE62BDA7-5A44-B18D-2177-E3AA5AA49871}"/>
          </ac:spMkLst>
        </pc:spChg>
        <pc:spChg chg="add mod">
          <ac:chgData name="Jakob Frabosilio" userId="a4cd8985-fec4-40e2-9b04-4113e322c883" providerId="ADAL" clId="{2F75D2FD-7886-4285-89B4-27FF3FD3FFDD}" dt="2024-08-30T10:23:29.685" v="15871"/>
          <ac:spMkLst>
            <pc:docMk/>
            <pc:sldMk cId="1254109333" sldId="332"/>
            <ac:spMk id="98" creationId="{E6A9FF07-5CFE-DFA1-DE33-73F0CB39D444}"/>
          </ac:spMkLst>
        </pc:spChg>
        <pc:spChg chg="add mod">
          <ac:chgData name="Jakob Frabosilio" userId="a4cd8985-fec4-40e2-9b04-4113e322c883" providerId="ADAL" clId="{2F75D2FD-7886-4285-89B4-27FF3FD3FFDD}" dt="2024-08-30T10:23:29.685" v="15871"/>
          <ac:spMkLst>
            <pc:docMk/>
            <pc:sldMk cId="1254109333" sldId="332"/>
            <ac:spMk id="99" creationId="{2ADE337C-1E5B-BEAF-27BD-E99C282D252D}"/>
          </ac:spMkLst>
        </pc:spChg>
        <pc:picChg chg="add del">
          <ac:chgData name="Jakob Frabosilio" userId="a4cd8985-fec4-40e2-9b04-4113e322c883" providerId="ADAL" clId="{2F75D2FD-7886-4285-89B4-27FF3FD3FFDD}" dt="2024-08-30T04:51:26.357" v="7923" actId="478"/>
          <ac:picMkLst>
            <pc:docMk/>
            <pc:sldMk cId="1254109333" sldId="332"/>
            <ac:picMk id="51" creationId="{1E8E1C15-0A1F-776F-5E4D-8FE6F3940EB5}"/>
          </ac:picMkLst>
        </pc:picChg>
        <pc:picChg chg="add mod">
          <ac:chgData name="Jakob Frabosilio" userId="a4cd8985-fec4-40e2-9b04-4113e322c883" providerId="ADAL" clId="{2F75D2FD-7886-4285-89B4-27FF3FD3FFDD}" dt="2024-08-30T04:51:41.334" v="7928" actId="14100"/>
          <ac:picMkLst>
            <pc:docMk/>
            <pc:sldMk cId="1254109333" sldId="332"/>
            <ac:picMk id="53" creationId="{BA3A78A0-DC03-3AC8-78FB-DAFD1445E5D6}"/>
          </ac:picMkLst>
        </pc:picChg>
      </pc:sldChg>
      <pc:sldChg chg="addSp delSp modSp mod">
        <pc:chgData name="Jakob Frabosilio" userId="a4cd8985-fec4-40e2-9b04-4113e322c883" providerId="ADAL" clId="{2F75D2FD-7886-4285-89B4-27FF3FD3FFDD}" dt="2024-08-30T10:23:22.837" v="15869" actId="207"/>
        <pc:sldMkLst>
          <pc:docMk/>
          <pc:sldMk cId="2103995823" sldId="333"/>
        </pc:sldMkLst>
        <pc:spChg chg="mod">
          <ac:chgData name="Jakob Frabosilio" userId="a4cd8985-fec4-40e2-9b04-4113e322c883" providerId="ADAL" clId="{2F75D2FD-7886-4285-89B4-27FF3FD3FFDD}" dt="2024-08-30T04:55:57.952" v="8689" actId="20577"/>
          <ac:spMkLst>
            <pc:docMk/>
            <pc:sldMk cId="2103995823" sldId="333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6:13.844" v="15610" actId="1035"/>
          <ac:spMkLst>
            <pc:docMk/>
            <pc:sldMk cId="2103995823" sldId="333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54" creationId="{C26635C0-C19C-C12D-F1F3-3471D1DB6B0A}"/>
          </ac:spMkLst>
        </pc:spChg>
        <pc:spChg chg="add mod">
          <ac:chgData name="Jakob Frabosilio" userId="a4cd8985-fec4-40e2-9b04-4113e322c883" providerId="ADAL" clId="{2F75D2FD-7886-4285-89B4-27FF3FD3FFDD}" dt="2024-08-30T10:16:33.224" v="15788" actId="207"/>
          <ac:spMkLst>
            <pc:docMk/>
            <pc:sldMk cId="2103995823" sldId="333"/>
            <ac:spMk id="55" creationId="{5D87B753-482F-C2B2-EB13-B30F055F309F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56" creationId="{8C2BC1DC-2E1F-BEFE-2140-95D4FCD36BE5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57" creationId="{2D32227A-96F2-D63F-3068-2A01A38482A4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58" creationId="{D55F2E5F-5BB2-6557-E760-EEE63846ED48}"/>
          </ac:spMkLst>
        </pc:spChg>
        <pc:spChg chg="add mod">
          <ac:chgData name="Jakob Frabosilio" userId="a4cd8985-fec4-40e2-9b04-4113e322c883" providerId="ADAL" clId="{2F75D2FD-7886-4285-89B4-27FF3FD3FFDD}" dt="2024-08-30T10:16:33.224" v="15788" actId="207"/>
          <ac:spMkLst>
            <pc:docMk/>
            <pc:sldMk cId="2103995823" sldId="333"/>
            <ac:spMk id="59" creationId="{0DB575BB-F2A9-E8CF-047C-CAA29012599A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60" creationId="{E5F57A3C-7E05-CCB3-3CF6-CDF1D3A8475C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61" creationId="{989E8579-9B72-6009-C4A2-4CFDFA6CB6CD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62" creationId="{767EA668-3BD0-55E5-43FA-06E3E554EAC5}"/>
          </ac:spMkLst>
        </pc:spChg>
        <pc:spChg chg="add mod">
          <ac:chgData name="Jakob Frabosilio" userId="a4cd8985-fec4-40e2-9b04-4113e322c883" providerId="ADAL" clId="{2F75D2FD-7886-4285-89B4-27FF3FD3FFDD}" dt="2024-08-30T10:16:33.224" v="15788" actId="207"/>
          <ac:spMkLst>
            <pc:docMk/>
            <pc:sldMk cId="2103995823" sldId="333"/>
            <ac:spMk id="63" creationId="{7D8311F3-4D77-9252-2B3D-86363B60F884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64" creationId="{1E195B28-1E1C-AE26-63F9-98F1D8C9EAB5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65" creationId="{CE0A7E10-FA3B-08AE-C7ED-837C7B18B4AA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66" creationId="{C4CD6108-2025-9EB2-8A33-FB3769166571}"/>
          </ac:spMkLst>
        </pc:spChg>
        <pc:spChg chg="add mod">
          <ac:chgData name="Jakob Frabosilio" userId="a4cd8985-fec4-40e2-9b04-4113e322c883" providerId="ADAL" clId="{2F75D2FD-7886-4285-89B4-27FF3FD3FFDD}" dt="2024-08-30T10:16:33.224" v="15788" actId="207"/>
          <ac:spMkLst>
            <pc:docMk/>
            <pc:sldMk cId="2103995823" sldId="333"/>
            <ac:spMk id="67" creationId="{A6BFC21F-7FE8-A8CD-CAF2-34F243655204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68" creationId="{C0FAAB90-EBAF-E293-DB96-4C8AA78DFFCC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69" creationId="{3F0F164C-F0EB-CAF4-D73D-471F3D1EA1A6}"/>
          </ac:spMkLst>
        </pc:spChg>
        <pc:spChg chg="add mod">
          <ac:chgData name="Jakob Frabosilio" userId="a4cd8985-fec4-40e2-9b04-4113e322c883" providerId="ADAL" clId="{2F75D2FD-7886-4285-89B4-27FF3FD3FFDD}" dt="2024-08-30T10:16:33.224" v="15788" actId="207"/>
          <ac:spMkLst>
            <pc:docMk/>
            <pc:sldMk cId="2103995823" sldId="333"/>
            <ac:spMk id="70" creationId="{5EADB068-98D7-7B89-A7E6-95369FC44315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71" creationId="{232B870E-948F-7E5F-DE57-2ED3AB9FD82F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72" creationId="{8A3395D1-0E7B-D591-7D55-C884D4561388}"/>
          </ac:spMkLst>
        </pc:spChg>
        <pc:spChg chg="add mod">
          <ac:chgData name="Jakob Frabosilio" userId="a4cd8985-fec4-40e2-9b04-4113e322c883" providerId="ADAL" clId="{2F75D2FD-7886-4285-89B4-27FF3FD3FFDD}" dt="2024-08-30T10:16:33.224" v="15788" actId="207"/>
          <ac:spMkLst>
            <pc:docMk/>
            <pc:sldMk cId="2103995823" sldId="333"/>
            <ac:spMk id="73" creationId="{BBCFA9FC-4804-25DD-32EE-083189A08803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74" creationId="{BF276E65-80EA-5569-155A-F1D25A140323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75" creationId="{3DFB2CDB-DC19-ADB9-2992-DCC1B3E05712}"/>
          </ac:spMkLst>
        </pc:spChg>
        <pc:spChg chg="add mod">
          <ac:chgData name="Jakob Frabosilio" userId="a4cd8985-fec4-40e2-9b04-4113e322c883" providerId="ADAL" clId="{2F75D2FD-7886-4285-89B4-27FF3FD3FFDD}" dt="2024-08-30T10:16:33.224" v="15788" actId="207"/>
          <ac:spMkLst>
            <pc:docMk/>
            <pc:sldMk cId="2103995823" sldId="333"/>
            <ac:spMk id="76" creationId="{3039874C-5CFD-0E23-1A00-866403FB1AC8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77" creationId="{35B6C8FC-5B7B-51B9-FE45-E46E91211334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78" creationId="{A835F853-B7C0-AC7E-66C9-7091CCD3F08C}"/>
          </ac:spMkLst>
        </pc:spChg>
        <pc:spChg chg="add mod">
          <ac:chgData name="Jakob Frabosilio" userId="a4cd8985-fec4-40e2-9b04-4113e322c883" providerId="ADAL" clId="{2F75D2FD-7886-4285-89B4-27FF3FD3FFDD}" dt="2024-08-30T10:16:33.224" v="15788" actId="207"/>
          <ac:spMkLst>
            <pc:docMk/>
            <pc:sldMk cId="2103995823" sldId="333"/>
            <ac:spMk id="79" creationId="{CBC97D5F-9E83-9A8B-37CC-4683197509FA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80" creationId="{BA634151-B26C-E5BE-0C5B-0B470ABC3B19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81" creationId="{D928C21C-CE01-60AA-B29B-366D861ACF7A}"/>
          </ac:spMkLst>
        </pc:spChg>
        <pc:spChg chg="add mod">
          <ac:chgData name="Jakob Frabosilio" userId="a4cd8985-fec4-40e2-9b04-4113e322c883" providerId="ADAL" clId="{2F75D2FD-7886-4285-89B4-27FF3FD3FFDD}" dt="2024-08-30T10:16:33.224" v="15788" actId="207"/>
          <ac:spMkLst>
            <pc:docMk/>
            <pc:sldMk cId="2103995823" sldId="333"/>
            <ac:spMk id="82" creationId="{14DBFC31-7DBC-B714-D9F0-45648D18832C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83" creationId="{754EC6BC-F555-99AD-C58F-AABDA038DC7A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84" creationId="{F49B9E99-F1B2-BD1A-D067-B3272978435C}"/>
          </ac:spMkLst>
        </pc:spChg>
        <pc:spChg chg="add mod">
          <ac:chgData name="Jakob Frabosilio" userId="a4cd8985-fec4-40e2-9b04-4113e322c883" providerId="ADAL" clId="{2F75D2FD-7886-4285-89B4-27FF3FD3FFDD}" dt="2024-08-30T10:16:33.224" v="15788" actId="207"/>
          <ac:spMkLst>
            <pc:docMk/>
            <pc:sldMk cId="2103995823" sldId="333"/>
            <ac:spMk id="85" creationId="{90CEA20C-03C2-8AEC-79D7-987E09307F9A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86" creationId="{5445E20C-0F30-2B24-AD75-9FA671CD35F5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87" creationId="{1B400D44-0514-F03A-B58E-CCA3D5C4AA46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88" creationId="{824B0676-4775-FC70-C599-066F6289FB56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89" creationId="{4F31EB68-60BB-8B7E-D271-FF0F99C00B82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90" creationId="{4D2EB7CC-A5B3-3751-A096-BEE121322848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91" creationId="{DA9EF739-6485-520B-BA75-9A2F412E3DFB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92" creationId="{E2FCF676-25CA-FE2A-DDAF-78FED320DD46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93" creationId="{8188C075-3ADC-8826-19DC-A92CFACB6AF6}"/>
          </ac:spMkLst>
        </pc:spChg>
        <pc:spChg chg="add del mod">
          <ac:chgData name="Jakob Frabosilio" userId="a4cd8985-fec4-40e2-9b04-4113e322c883" providerId="ADAL" clId="{2F75D2FD-7886-4285-89B4-27FF3FD3FFDD}" dt="2024-08-30T10:23:19.271" v="15867" actId="478"/>
          <ac:spMkLst>
            <pc:docMk/>
            <pc:sldMk cId="2103995823" sldId="333"/>
            <ac:spMk id="94" creationId="{AA1C9AFB-0B9B-C675-816A-2A8FB871412F}"/>
          </ac:spMkLst>
        </pc:spChg>
        <pc:spChg chg="add mod">
          <ac:chgData name="Jakob Frabosilio" userId="a4cd8985-fec4-40e2-9b04-4113e322c883" providerId="ADAL" clId="{2F75D2FD-7886-4285-89B4-27FF3FD3FFDD}" dt="2024-08-30T10:11:41.866" v="15728"/>
          <ac:spMkLst>
            <pc:docMk/>
            <pc:sldMk cId="2103995823" sldId="333"/>
            <ac:spMk id="95" creationId="{EAB3FE42-CC0F-0F02-C02B-04CE7874047F}"/>
          </ac:spMkLst>
        </pc:spChg>
        <pc:spChg chg="add del mod">
          <ac:chgData name="Jakob Frabosilio" userId="a4cd8985-fec4-40e2-9b04-4113e322c883" providerId="ADAL" clId="{2F75D2FD-7886-4285-89B4-27FF3FD3FFDD}" dt="2024-08-30T10:23:19.271" v="15867" actId="478"/>
          <ac:spMkLst>
            <pc:docMk/>
            <pc:sldMk cId="2103995823" sldId="333"/>
            <ac:spMk id="96" creationId="{08F28867-851F-9EB2-7E78-D3E3D5CE0F13}"/>
          </ac:spMkLst>
        </pc:spChg>
        <pc:spChg chg="add mod">
          <ac:chgData name="Jakob Frabosilio" userId="a4cd8985-fec4-40e2-9b04-4113e322c883" providerId="ADAL" clId="{2F75D2FD-7886-4285-89B4-27FF3FD3FFDD}" dt="2024-08-30T10:23:22.837" v="15869" actId="207"/>
          <ac:spMkLst>
            <pc:docMk/>
            <pc:sldMk cId="2103995823" sldId="333"/>
            <ac:spMk id="97" creationId="{552D3CC2-5BC4-6FCC-6A3A-80E164D63696}"/>
          </ac:spMkLst>
        </pc:spChg>
        <pc:spChg chg="add mod">
          <ac:chgData name="Jakob Frabosilio" userId="a4cd8985-fec4-40e2-9b04-4113e322c883" providerId="ADAL" clId="{2F75D2FD-7886-4285-89B4-27FF3FD3FFDD}" dt="2024-08-30T10:23:19.673" v="15868"/>
          <ac:spMkLst>
            <pc:docMk/>
            <pc:sldMk cId="2103995823" sldId="333"/>
            <ac:spMk id="98" creationId="{6BB22650-8493-C592-9FD0-3169D96B0C55}"/>
          </ac:spMkLst>
        </pc:spChg>
        <pc:spChg chg="add mod">
          <ac:chgData name="Jakob Frabosilio" userId="a4cd8985-fec4-40e2-9b04-4113e322c883" providerId="ADAL" clId="{2F75D2FD-7886-4285-89B4-27FF3FD3FFDD}" dt="2024-08-30T10:23:19.673" v="15868"/>
          <ac:spMkLst>
            <pc:docMk/>
            <pc:sldMk cId="2103995823" sldId="333"/>
            <ac:spMk id="99" creationId="{65F742EE-305E-1E85-7153-A1FE2D029B9C}"/>
          </ac:spMkLst>
        </pc:spChg>
        <pc:picChg chg="add del mod">
          <ac:chgData name="Jakob Frabosilio" userId="a4cd8985-fec4-40e2-9b04-4113e322c883" providerId="ADAL" clId="{2F75D2FD-7886-4285-89B4-27FF3FD3FFDD}" dt="2024-08-30T04:56:51.136" v="8692" actId="478"/>
          <ac:picMkLst>
            <pc:docMk/>
            <pc:sldMk cId="2103995823" sldId="333"/>
            <ac:picMk id="51" creationId="{39A265DF-693D-F574-F302-E25FCB336F29}"/>
          </ac:picMkLst>
        </pc:picChg>
        <pc:picChg chg="add mod">
          <ac:chgData name="Jakob Frabosilio" userId="a4cd8985-fec4-40e2-9b04-4113e322c883" providerId="ADAL" clId="{2F75D2FD-7886-4285-89B4-27FF3FD3FFDD}" dt="2024-08-30T04:57:03.357" v="8698" actId="1076"/>
          <ac:picMkLst>
            <pc:docMk/>
            <pc:sldMk cId="2103995823" sldId="333"/>
            <ac:picMk id="53" creationId="{194A7341-7D4E-2DF2-32AA-044740C26ACC}"/>
          </ac:picMkLst>
        </pc:picChg>
      </pc:sldChg>
      <pc:sldChg chg="addSp delSp modSp mod">
        <pc:chgData name="Jakob Frabosilio" userId="a4cd8985-fec4-40e2-9b04-4113e322c883" providerId="ADAL" clId="{2F75D2FD-7886-4285-89B4-27FF3FD3FFDD}" dt="2024-08-30T10:23:15.316" v="15866"/>
        <pc:sldMkLst>
          <pc:docMk/>
          <pc:sldMk cId="3232931129" sldId="334"/>
        </pc:sldMkLst>
        <pc:spChg chg="mod">
          <ac:chgData name="Jakob Frabosilio" userId="a4cd8985-fec4-40e2-9b04-4113e322c883" providerId="ADAL" clId="{2F75D2FD-7886-4285-89B4-27FF3FD3FFDD}" dt="2024-08-30T05:44:58.887" v="9496" actId="20577"/>
          <ac:spMkLst>
            <pc:docMk/>
            <pc:sldMk cId="3232931129" sldId="334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6:15.049" v="15611" actId="1035"/>
          <ac:spMkLst>
            <pc:docMk/>
            <pc:sldMk cId="3232931129" sldId="334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27" creationId="{B0A072B4-BE93-9AF4-01D2-37DA76710557}"/>
          </ac:spMkLst>
        </pc:spChg>
        <pc:spChg chg="add mod">
          <ac:chgData name="Jakob Frabosilio" userId="a4cd8985-fec4-40e2-9b04-4113e322c883" providerId="ADAL" clId="{2F75D2FD-7886-4285-89B4-27FF3FD3FFDD}" dt="2024-08-30T10:16:26.867" v="15787" actId="207"/>
          <ac:spMkLst>
            <pc:docMk/>
            <pc:sldMk cId="3232931129" sldId="334"/>
            <ac:spMk id="51" creationId="{A9FA0D79-4430-0724-FF35-81E7DA44F49C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52" creationId="{7599CF29-95AE-7CF1-1DF7-F21B35CCCAC1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53" creationId="{4BBB26F5-85EF-C232-888E-960EA615E8F9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54" creationId="{BB7388A8-96C9-3CE7-247A-E15B0DFF9E28}"/>
          </ac:spMkLst>
        </pc:spChg>
        <pc:spChg chg="add mod">
          <ac:chgData name="Jakob Frabosilio" userId="a4cd8985-fec4-40e2-9b04-4113e322c883" providerId="ADAL" clId="{2F75D2FD-7886-4285-89B4-27FF3FD3FFDD}" dt="2024-08-30T10:16:26.867" v="15787" actId="207"/>
          <ac:spMkLst>
            <pc:docMk/>
            <pc:sldMk cId="3232931129" sldId="334"/>
            <ac:spMk id="55" creationId="{34C9AD03-FB09-5EE5-EC62-5CBDF3A76585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56" creationId="{9695B713-E416-A374-7E0E-4FC20911B26C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57" creationId="{90DD8C89-2368-A56B-F409-CE377AF4E5FD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58" creationId="{E33F7325-F4E5-732E-AC64-D8162DC7D8EF}"/>
          </ac:spMkLst>
        </pc:spChg>
        <pc:spChg chg="add mod">
          <ac:chgData name="Jakob Frabosilio" userId="a4cd8985-fec4-40e2-9b04-4113e322c883" providerId="ADAL" clId="{2F75D2FD-7886-4285-89B4-27FF3FD3FFDD}" dt="2024-08-30T10:16:26.867" v="15787" actId="207"/>
          <ac:spMkLst>
            <pc:docMk/>
            <pc:sldMk cId="3232931129" sldId="334"/>
            <ac:spMk id="59" creationId="{FC3F58E1-0180-7492-03E2-CC040E67E3A2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60" creationId="{0431050E-9005-471B-8CC3-71F5682FF6C5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61" creationId="{D7187BA0-09FF-6B86-116B-7B694E9162F1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62" creationId="{1B23B98C-C0AC-8D26-253C-32902C2CF54A}"/>
          </ac:spMkLst>
        </pc:spChg>
        <pc:spChg chg="add mod">
          <ac:chgData name="Jakob Frabosilio" userId="a4cd8985-fec4-40e2-9b04-4113e322c883" providerId="ADAL" clId="{2F75D2FD-7886-4285-89B4-27FF3FD3FFDD}" dt="2024-08-30T10:16:26.867" v="15787" actId="207"/>
          <ac:spMkLst>
            <pc:docMk/>
            <pc:sldMk cId="3232931129" sldId="334"/>
            <ac:spMk id="63" creationId="{333CC06E-F4CD-6254-8331-C68F2A4ABFCF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64" creationId="{558624C0-35A1-88C4-86B4-2AB88F496833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65" creationId="{4C7D158D-E5DB-72F9-B2C6-C502526D2255}"/>
          </ac:spMkLst>
        </pc:spChg>
        <pc:spChg chg="add mod">
          <ac:chgData name="Jakob Frabosilio" userId="a4cd8985-fec4-40e2-9b04-4113e322c883" providerId="ADAL" clId="{2F75D2FD-7886-4285-89B4-27FF3FD3FFDD}" dt="2024-08-30T10:16:26.867" v="15787" actId="207"/>
          <ac:spMkLst>
            <pc:docMk/>
            <pc:sldMk cId="3232931129" sldId="334"/>
            <ac:spMk id="66" creationId="{3EAD82E5-E57B-95AE-C3D7-0C9C427C4469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67" creationId="{E7536710-049F-B2CA-1710-17F620ADACEA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68" creationId="{60A91B5F-A45D-EAB8-635A-220CB9CD4969}"/>
          </ac:spMkLst>
        </pc:spChg>
        <pc:spChg chg="add mod">
          <ac:chgData name="Jakob Frabosilio" userId="a4cd8985-fec4-40e2-9b04-4113e322c883" providerId="ADAL" clId="{2F75D2FD-7886-4285-89B4-27FF3FD3FFDD}" dt="2024-08-30T10:16:26.867" v="15787" actId="207"/>
          <ac:spMkLst>
            <pc:docMk/>
            <pc:sldMk cId="3232931129" sldId="334"/>
            <ac:spMk id="69" creationId="{D53203CF-CA73-36A4-0D08-159FDFE009D5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70" creationId="{C853A155-E02E-E6D8-B3BF-CE99B1E55A22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71" creationId="{3299EBCE-52C9-2998-4004-59E4733F74C3}"/>
          </ac:spMkLst>
        </pc:spChg>
        <pc:spChg chg="add mod">
          <ac:chgData name="Jakob Frabosilio" userId="a4cd8985-fec4-40e2-9b04-4113e322c883" providerId="ADAL" clId="{2F75D2FD-7886-4285-89B4-27FF3FD3FFDD}" dt="2024-08-30T10:16:26.867" v="15787" actId="207"/>
          <ac:spMkLst>
            <pc:docMk/>
            <pc:sldMk cId="3232931129" sldId="334"/>
            <ac:spMk id="72" creationId="{A2BBD2A1-D9A5-2239-E1E3-607CEDA2D8B4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73" creationId="{8DC03704-C484-D638-028F-7E1A493DB443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74" creationId="{5B7E4B40-534F-A0C9-DDBA-7F278FB24CEB}"/>
          </ac:spMkLst>
        </pc:spChg>
        <pc:spChg chg="add mod">
          <ac:chgData name="Jakob Frabosilio" userId="a4cd8985-fec4-40e2-9b04-4113e322c883" providerId="ADAL" clId="{2F75D2FD-7886-4285-89B4-27FF3FD3FFDD}" dt="2024-08-30T10:16:26.867" v="15787" actId="207"/>
          <ac:spMkLst>
            <pc:docMk/>
            <pc:sldMk cId="3232931129" sldId="334"/>
            <ac:spMk id="75" creationId="{F73E8D82-F87F-10E3-00A2-F7D91A21BDBC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76" creationId="{047DC838-5AB9-A25F-CBD7-7034081E477B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77" creationId="{8A7FFF48-439F-930B-B2A9-31E5E5120FD6}"/>
          </ac:spMkLst>
        </pc:spChg>
        <pc:spChg chg="add mod">
          <ac:chgData name="Jakob Frabosilio" userId="a4cd8985-fec4-40e2-9b04-4113e322c883" providerId="ADAL" clId="{2F75D2FD-7886-4285-89B4-27FF3FD3FFDD}" dt="2024-08-30T10:16:26.867" v="15787" actId="207"/>
          <ac:spMkLst>
            <pc:docMk/>
            <pc:sldMk cId="3232931129" sldId="334"/>
            <ac:spMk id="78" creationId="{85350B70-956B-07AB-21AA-34DA745C4E37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79" creationId="{BA7F4965-D068-E4E6-42ED-D41D9B6F154F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80" creationId="{1CD82C68-4D94-C854-4FFE-2E7DA293BC5F}"/>
          </ac:spMkLst>
        </pc:spChg>
        <pc:spChg chg="add mod">
          <ac:chgData name="Jakob Frabosilio" userId="a4cd8985-fec4-40e2-9b04-4113e322c883" providerId="ADAL" clId="{2F75D2FD-7886-4285-89B4-27FF3FD3FFDD}" dt="2024-08-30T10:16:26.867" v="15787" actId="207"/>
          <ac:spMkLst>
            <pc:docMk/>
            <pc:sldMk cId="3232931129" sldId="334"/>
            <ac:spMk id="81" creationId="{7882983A-AAA4-3D47-CD96-4B16EFB99110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82" creationId="{59542F78-5D27-E97A-C75A-29C5A5E95811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83" creationId="{E0B57B57-1B8E-6C32-077E-45ADF47842BA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84" creationId="{0BEA4E59-118A-D6D4-DEB4-822FB11E64FE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85" creationId="{3421AFD2-5CD2-B7F9-208D-B3C472A988FC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86" creationId="{392A83D2-A190-94FB-F657-F0C3A9ED84EF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87" creationId="{C9B139AD-D759-FF43-6C6A-C0B080D8399D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88" creationId="{07E36048-A3BB-6C94-C5DA-CE15C33345D4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89" creationId="{6B31B92F-EA6E-2D5F-CE0D-72BB57D2A7A8}"/>
          </ac:spMkLst>
        </pc:spChg>
        <pc:spChg chg="add del mod">
          <ac:chgData name="Jakob Frabosilio" userId="a4cd8985-fec4-40e2-9b04-4113e322c883" providerId="ADAL" clId="{2F75D2FD-7886-4285-89B4-27FF3FD3FFDD}" dt="2024-08-30T10:23:14.888" v="15865" actId="478"/>
          <ac:spMkLst>
            <pc:docMk/>
            <pc:sldMk cId="3232931129" sldId="334"/>
            <ac:spMk id="90" creationId="{8D86250D-7627-C886-AD92-D00186EA264E}"/>
          </ac:spMkLst>
        </pc:spChg>
        <pc:spChg chg="add mod">
          <ac:chgData name="Jakob Frabosilio" userId="a4cd8985-fec4-40e2-9b04-4113e322c883" providerId="ADAL" clId="{2F75D2FD-7886-4285-89B4-27FF3FD3FFDD}" dt="2024-08-30T10:11:42.542" v="15729"/>
          <ac:spMkLst>
            <pc:docMk/>
            <pc:sldMk cId="3232931129" sldId="334"/>
            <ac:spMk id="91" creationId="{53D7BF2B-A25F-3DD9-BEA0-B772410B603D}"/>
          </ac:spMkLst>
        </pc:spChg>
        <pc:spChg chg="add del mod">
          <ac:chgData name="Jakob Frabosilio" userId="a4cd8985-fec4-40e2-9b04-4113e322c883" providerId="ADAL" clId="{2F75D2FD-7886-4285-89B4-27FF3FD3FFDD}" dt="2024-08-30T10:23:14.888" v="15865" actId="478"/>
          <ac:spMkLst>
            <pc:docMk/>
            <pc:sldMk cId="3232931129" sldId="334"/>
            <ac:spMk id="92" creationId="{9FB0722F-A40A-194C-A85C-AE745B496F5B}"/>
          </ac:spMkLst>
        </pc:spChg>
        <pc:spChg chg="add mod">
          <ac:chgData name="Jakob Frabosilio" userId="a4cd8985-fec4-40e2-9b04-4113e322c883" providerId="ADAL" clId="{2F75D2FD-7886-4285-89B4-27FF3FD3FFDD}" dt="2024-08-30T10:23:15.316" v="15866"/>
          <ac:spMkLst>
            <pc:docMk/>
            <pc:sldMk cId="3232931129" sldId="334"/>
            <ac:spMk id="93" creationId="{D934BB71-023E-6217-ED66-ABD12A89243D}"/>
          </ac:spMkLst>
        </pc:spChg>
        <pc:spChg chg="add mod">
          <ac:chgData name="Jakob Frabosilio" userId="a4cd8985-fec4-40e2-9b04-4113e322c883" providerId="ADAL" clId="{2F75D2FD-7886-4285-89B4-27FF3FD3FFDD}" dt="2024-08-30T10:23:15.316" v="15866"/>
          <ac:spMkLst>
            <pc:docMk/>
            <pc:sldMk cId="3232931129" sldId="334"/>
            <ac:spMk id="94" creationId="{35341BA2-2447-DBF0-60FE-5D30AA9A0052}"/>
          </ac:spMkLst>
        </pc:spChg>
        <pc:spChg chg="add mod">
          <ac:chgData name="Jakob Frabosilio" userId="a4cd8985-fec4-40e2-9b04-4113e322c883" providerId="ADAL" clId="{2F75D2FD-7886-4285-89B4-27FF3FD3FFDD}" dt="2024-08-30T10:23:15.316" v="15866"/>
          <ac:spMkLst>
            <pc:docMk/>
            <pc:sldMk cId="3232931129" sldId="334"/>
            <ac:spMk id="95" creationId="{6FFD35BF-A35D-21B8-5B3C-FEC454ABC1C3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3:09.450" v="15864"/>
        <pc:sldMkLst>
          <pc:docMk/>
          <pc:sldMk cId="252382895" sldId="335"/>
        </pc:sldMkLst>
        <pc:spChg chg="mod">
          <ac:chgData name="Jakob Frabosilio" userId="a4cd8985-fec4-40e2-9b04-4113e322c883" providerId="ADAL" clId="{2F75D2FD-7886-4285-89B4-27FF3FD3FFDD}" dt="2024-08-30T08:44:35.481" v="10151" actId="20577"/>
          <ac:spMkLst>
            <pc:docMk/>
            <pc:sldMk cId="252382895" sldId="335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6:17.747" v="15612" actId="1035"/>
          <ac:spMkLst>
            <pc:docMk/>
            <pc:sldMk cId="252382895" sldId="335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27" creationId="{0F488BFC-CE08-7048-2323-924A36F5C31B}"/>
          </ac:spMkLst>
        </pc:spChg>
        <pc:spChg chg="add mod">
          <ac:chgData name="Jakob Frabosilio" userId="a4cd8985-fec4-40e2-9b04-4113e322c883" providerId="ADAL" clId="{2F75D2FD-7886-4285-89B4-27FF3FD3FFDD}" dt="2024-08-30T10:11:52.606" v="15732" actId="207"/>
          <ac:spMkLst>
            <pc:docMk/>
            <pc:sldMk cId="252382895" sldId="335"/>
            <ac:spMk id="51" creationId="{4FB843D5-78AD-5D32-DF1C-DB3784029B4A}"/>
          </ac:spMkLst>
        </pc:spChg>
        <pc:spChg chg="add mod">
          <ac:chgData name="Jakob Frabosilio" userId="a4cd8985-fec4-40e2-9b04-4113e322c883" providerId="ADAL" clId="{2F75D2FD-7886-4285-89B4-27FF3FD3FFDD}" dt="2024-08-30T10:15:12.243" v="15770" actId="207"/>
          <ac:spMkLst>
            <pc:docMk/>
            <pc:sldMk cId="252382895" sldId="335"/>
            <ac:spMk id="52" creationId="{C06E97C1-CE5F-1639-1D9C-52BD04407ADB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53" creationId="{C1CCE017-F1C7-3A8C-0385-56EBBDEBEC66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54" creationId="{8F503AE8-FB78-364F-032C-E8BCCB9E69E4}"/>
          </ac:spMkLst>
        </pc:spChg>
        <pc:spChg chg="add mod">
          <ac:chgData name="Jakob Frabosilio" userId="a4cd8985-fec4-40e2-9b04-4113e322c883" providerId="ADAL" clId="{2F75D2FD-7886-4285-89B4-27FF3FD3FFDD}" dt="2024-08-30T10:11:52.606" v="15732" actId="207"/>
          <ac:spMkLst>
            <pc:docMk/>
            <pc:sldMk cId="252382895" sldId="335"/>
            <ac:spMk id="55" creationId="{B67B5B5F-94D7-068A-7D2C-346D9C45C39E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56" creationId="{5759F0E1-484C-4088-48F4-8287E10F4F88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57" creationId="{AEA2956C-F176-2832-E69F-5B1ACB2C7A74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58" creationId="{DE84E0FD-801B-38D9-7935-8B71F57DA1F0}"/>
          </ac:spMkLst>
        </pc:spChg>
        <pc:spChg chg="add mod">
          <ac:chgData name="Jakob Frabosilio" userId="a4cd8985-fec4-40e2-9b04-4113e322c883" providerId="ADAL" clId="{2F75D2FD-7886-4285-89B4-27FF3FD3FFDD}" dt="2024-08-30T10:11:52.606" v="15732" actId="207"/>
          <ac:spMkLst>
            <pc:docMk/>
            <pc:sldMk cId="252382895" sldId="335"/>
            <ac:spMk id="59" creationId="{F8826A9D-E76B-104F-0D68-4359A6AE79DA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60" creationId="{B450D4BF-C140-4A2B-4E38-A321EBF10926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61" creationId="{9FF5FBF2-AAC3-C766-205A-AC48F3CCBECF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62" creationId="{47305579-D19E-8D53-EAC0-73AE6AF085DB}"/>
          </ac:spMkLst>
        </pc:spChg>
        <pc:spChg chg="add mod">
          <ac:chgData name="Jakob Frabosilio" userId="a4cd8985-fec4-40e2-9b04-4113e322c883" providerId="ADAL" clId="{2F75D2FD-7886-4285-89B4-27FF3FD3FFDD}" dt="2024-08-30T10:11:52.606" v="15732" actId="207"/>
          <ac:spMkLst>
            <pc:docMk/>
            <pc:sldMk cId="252382895" sldId="335"/>
            <ac:spMk id="63" creationId="{AE25727B-B496-2B9E-568B-FB7EC86262A9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64" creationId="{7FC3B599-DB71-2F84-B269-B6FF7567A8B4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65" creationId="{DC02CE0F-AD67-7636-C10C-F3E202DB4F4B}"/>
          </ac:spMkLst>
        </pc:spChg>
        <pc:spChg chg="add mod">
          <ac:chgData name="Jakob Frabosilio" userId="a4cd8985-fec4-40e2-9b04-4113e322c883" providerId="ADAL" clId="{2F75D2FD-7886-4285-89B4-27FF3FD3FFDD}" dt="2024-08-30T10:11:52.606" v="15732" actId="207"/>
          <ac:spMkLst>
            <pc:docMk/>
            <pc:sldMk cId="252382895" sldId="335"/>
            <ac:spMk id="66" creationId="{B0EA32A5-7797-20ED-484D-E83E0F8A81CF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67" creationId="{E0FB092E-30E5-64A7-7FE1-9C798BF7C12A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68" creationId="{15BA6F2F-5195-F479-9EA2-81BF3C363264}"/>
          </ac:spMkLst>
        </pc:spChg>
        <pc:spChg chg="add mod">
          <ac:chgData name="Jakob Frabosilio" userId="a4cd8985-fec4-40e2-9b04-4113e322c883" providerId="ADAL" clId="{2F75D2FD-7886-4285-89B4-27FF3FD3FFDD}" dt="2024-08-30T10:11:52.606" v="15732" actId="207"/>
          <ac:spMkLst>
            <pc:docMk/>
            <pc:sldMk cId="252382895" sldId="335"/>
            <ac:spMk id="69" creationId="{2830BE77-C499-A231-F0F3-F59D779BA5B2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70" creationId="{BCBEFAC2-16BB-000F-934F-6D3D2A64DD78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71" creationId="{67AE5E11-933C-4C84-0B66-39BDCC794DE3}"/>
          </ac:spMkLst>
        </pc:spChg>
        <pc:spChg chg="add mod">
          <ac:chgData name="Jakob Frabosilio" userId="a4cd8985-fec4-40e2-9b04-4113e322c883" providerId="ADAL" clId="{2F75D2FD-7886-4285-89B4-27FF3FD3FFDD}" dt="2024-08-30T10:11:52.606" v="15732" actId="207"/>
          <ac:spMkLst>
            <pc:docMk/>
            <pc:sldMk cId="252382895" sldId="335"/>
            <ac:spMk id="72" creationId="{8C4FDF60-DE9F-BEBC-0405-E2CD7CA606A1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73" creationId="{2730A095-6944-D0DF-6FEC-2E4F553EC4D0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74" creationId="{286444C8-72A1-0CE0-A82E-0C8AE354463D}"/>
          </ac:spMkLst>
        </pc:spChg>
        <pc:spChg chg="add mod">
          <ac:chgData name="Jakob Frabosilio" userId="a4cd8985-fec4-40e2-9b04-4113e322c883" providerId="ADAL" clId="{2F75D2FD-7886-4285-89B4-27FF3FD3FFDD}" dt="2024-08-30T10:11:52.606" v="15732" actId="207"/>
          <ac:spMkLst>
            <pc:docMk/>
            <pc:sldMk cId="252382895" sldId="335"/>
            <ac:spMk id="75" creationId="{B6690F01-B0DF-C7D0-10ED-9167A3CD3F11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76" creationId="{92AE793B-2099-1676-1C97-5BD2B3CFD5C6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77" creationId="{6E17D18B-BD53-B919-545E-D3A774EC1F91}"/>
          </ac:spMkLst>
        </pc:spChg>
        <pc:spChg chg="add mod">
          <ac:chgData name="Jakob Frabosilio" userId="a4cd8985-fec4-40e2-9b04-4113e322c883" providerId="ADAL" clId="{2F75D2FD-7886-4285-89B4-27FF3FD3FFDD}" dt="2024-08-30T10:11:52.606" v="15732" actId="207"/>
          <ac:spMkLst>
            <pc:docMk/>
            <pc:sldMk cId="252382895" sldId="335"/>
            <ac:spMk id="78" creationId="{8DF7978A-7B6C-2391-AFE2-8309DE760F0D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79" creationId="{CB59189C-6DFD-74ED-7381-4EADF292E528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80" creationId="{C7B356D9-30E9-87EF-CB24-4C59965C53CD}"/>
          </ac:spMkLst>
        </pc:spChg>
        <pc:spChg chg="add mod">
          <ac:chgData name="Jakob Frabosilio" userId="a4cd8985-fec4-40e2-9b04-4113e322c883" providerId="ADAL" clId="{2F75D2FD-7886-4285-89B4-27FF3FD3FFDD}" dt="2024-08-30T10:11:52.606" v="15732" actId="207"/>
          <ac:spMkLst>
            <pc:docMk/>
            <pc:sldMk cId="252382895" sldId="335"/>
            <ac:spMk id="81" creationId="{7AC6537A-66E6-AF93-16AD-19ABEF1CA27C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82" creationId="{577216E1-D31B-E6FA-B031-1A5014E0262C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83" creationId="{CB6AD8FA-3791-8D03-09DC-31B02E64977E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84" creationId="{516E3F08-FD98-67BD-22E1-1A31C3DAF31F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85" creationId="{49A07BED-BCA1-B159-7CB6-33044E7B89A9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86" creationId="{2EBEDD78-D143-6438-9924-AF2A13997FF3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87" creationId="{9EE7482E-D4B7-9132-46A0-9E7B3DF3C126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88" creationId="{7E052DEF-A600-74D8-4E68-60FB92481BF0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89" creationId="{B351443E-B375-B767-53B3-A478995D40BB}"/>
          </ac:spMkLst>
        </pc:spChg>
        <pc:spChg chg="add del mod">
          <ac:chgData name="Jakob Frabosilio" userId="a4cd8985-fec4-40e2-9b04-4113e322c883" providerId="ADAL" clId="{2F75D2FD-7886-4285-89B4-27FF3FD3FFDD}" dt="2024-08-30T10:23:09.167" v="15863" actId="478"/>
          <ac:spMkLst>
            <pc:docMk/>
            <pc:sldMk cId="252382895" sldId="335"/>
            <ac:spMk id="90" creationId="{D59810E2-2572-8C9B-5F1A-1319C7D4480C}"/>
          </ac:spMkLst>
        </pc:spChg>
        <pc:spChg chg="add mod">
          <ac:chgData name="Jakob Frabosilio" userId="a4cd8985-fec4-40e2-9b04-4113e322c883" providerId="ADAL" clId="{2F75D2FD-7886-4285-89B4-27FF3FD3FFDD}" dt="2024-08-30T10:11:45.669" v="15731"/>
          <ac:spMkLst>
            <pc:docMk/>
            <pc:sldMk cId="252382895" sldId="335"/>
            <ac:spMk id="91" creationId="{DA344E92-22C7-6675-1C17-40483B2CD08D}"/>
          </ac:spMkLst>
        </pc:spChg>
        <pc:spChg chg="add del mod">
          <ac:chgData name="Jakob Frabosilio" userId="a4cd8985-fec4-40e2-9b04-4113e322c883" providerId="ADAL" clId="{2F75D2FD-7886-4285-89B4-27FF3FD3FFDD}" dt="2024-08-30T10:23:09.167" v="15863" actId="478"/>
          <ac:spMkLst>
            <pc:docMk/>
            <pc:sldMk cId="252382895" sldId="335"/>
            <ac:spMk id="92" creationId="{9FE0B80C-918C-E6EB-A878-6EC8788C175E}"/>
          </ac:spMkLst>
        </pc:spChg>
        <pc:spChg chg="add mod">
          <ac:chgData name="Jakob Frabosilio" userId="a4cd8985-fec4-40e2-9b04-4113e322c883" providerId="ADAL" clId="{2F75D2FD-7886-4285-89B4-27FF3FD3FFDD}" dt="2024-08-30T10:23:09.450" v="15864"/>
          <ac:spMkLst>
            <pc:docMk/>
            <pc:sldMk cId="252382895" sldId="335"/>
            <ac:spMk id="93" creationId="{00ADAB21-4EB8-3D00-8C78-F6F899D2140C}"/>
          </ac:spMkLst>
        </pc:spChg>
        <pc:spChg chg="add mod">
          <ac:chgData name="Jakob Frabosilio" userId="a4cd8985-fec4-40e2-9b04-4113e322c883" providerId="ADAL" clId="{2F75D2FD-7886-4285-89B4-27FF3FD3FFDD}" dt="2024-08-30T10:23:09.450" v="15864"/>
          <ac:spMkLst>
            <pc:docMk/>
            <pc:sldMk cId="252382895" sldId="335"/>
            <ac:spMk id="94" creationId="{A9E1CDC3-F5CE-83B4-65FB-2A964A6476F0}"/>
          </ac:spMkLst>
        </pc:spChg>
        <pc:spChg chg="add mod">
          <ac:chgData name="Jakob Frabosilio" userId="a4cd8985-fec4-40e2-9b04-4113e322c883" providerId="ADAL" clId="{2F75D2FD-7886-4285-89B4-27FF3FD3FFDD}" dt="2024-08-30T10:23:09.450" v="15864"/>
          <ac:spMkLst>
            <pc:docMk/>
            <pc:sldMk cId="252382895" sldId="335"/>
            <ac:spMk id="95" creationId="{35EA9D02-93E1-D648-A432-2734ABFD1A9D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3:05.513" v="15862"/>
        <pc:sldMkLst>
          <pc:docMk/>
          <pc:sldMk cId="515761641" sldId="336"/>
        </pc:sldMkLst>
        <pc:spChg chg="mod">
          <ac:chgData name="Jakob Frabosilio" userId="a4cd8985-fec4-40e2-9b04-4113e322c883" providerId="ADAL" clId="{2F75D2FD-7886-4285-89B4-27FF3FD3FFDD}" dt="2024-08-30T09:37:57.657" v="12010" actId="20577"/>
          <ac:spMkLst>
            <pc:docMk/>
            <pc:sldMk cId="515761641" sldId="336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6:18.996" v="15613" actId="1035"/>
          <ac:spMkLst>
            <pc:docMk/>
            <pc:sldMk cId="515761641" sldId="336"/>
            <ac:spMk id="25" creationId="{7B957527-5749-180A-2ACF-372C37AD9FE4}"/>
          </ac:spMkLst>
        </pc:spChg>
        <pc:spChg chg="add del">
          <ac:chgData name="Jakob Frabosilio" userId="a4cd8985-fec4-40e2-9b04-4113e322c883" providerId="ADAL" clId="{2F75D2FD-7886-4285-89B4-27FF3FD3FFDD}" dt="2024-08-30T08:45:20.873" v="10216" actId="478"/>
          <ac:spMkLst>
            <pc:docMk/>
            <pc:sldMk cId="515761641" sldId="336"/>
            <ac:spMk id="27" creationId="{0F67119B-2E33-919A-D0F2-F95835CE4292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53" creationId="{AE9EF2C6-2342-2F1E-7E2F-4B8C0D9DC901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54" creationId="{A434A04E-B3C8-92B5-236C-8AEC065BD193}"/>
          </ac:spMkLst>
        </pc:spChg>
        <pc:spChg chg="add mod">
          <ac:chgData name="Jakob Frabosilio" userId="a4cd8985-fec4-40e2-9b04-4113e322c883" providerId="ADAL" clId="{2F75D2FD-7886-4285-89B4-27FF3FD3FFDD}" dt="2024-08-30T10:15:04.333" v="15769" actId="207"/>
          <ac:spMkLst>
            <pc:docMk/>
            <pc:sldMk cId="515761641" sldId="336"/>
            <ac:spMk id="55" creationId="{B7E9F052-FE7C-64DA-D600-14A1F2F2ACFB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56" creationId="{F0D76EED-18DE-1C82-5732-AD41040B7BCE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57" creationId="{9E49DC00-B447-2560-75AB-4502FDB08EC8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58" creationId="{E1D7786F-3050-ED64-7135-CB2865FA7A1A}"/>
          </ac:spMkLst>
        </pc:spChg>
        <pc:spChg chg="add mod">
          <ac:chgData name="Jakob Frabosilio" userId="a4cd8985-fec4-40e2-9b04-4113e322c883" providerId="ADAL" clId="{2F75D2FD-7886-4285-89B4-27FF3FD3FFDD}" dt="2024-08-30T10:15:04.333" v="15769" actId="207"/>
          <ac:spMkLst>
            <pc:docMk/>
            <pc:sldMk cId="515761641" sldId="336"/>
            <ac:spMk id="59" creationId="{F9D77AF8-5544-C698-AE53-95D36520ACD4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60" creationId="{791096FC-977D-25D3-C37A-459FECADAC95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61" creationId="{993629C9-0E3D-6732-4F10-2449FB1FF26E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62" creationId="{DDE672A4-93E1-F2EE-8D33-D09CE5C56CAA}"/>
          </ac:spMkLst>
        </pc:spChg>
        <pc:spChg chg="add mod">
          <ac:chgData name="Jakob Frabosilio" userId="a4cd8985-fec4-40e2-9b04-4113e322c883" providerId="ADAL" clId="{2F75D2FD-7886-4285-89B4-27FF3FD3FFDD}" dt="2024-08-30T10:16:16.023" v="15786" actId="207"/>
          <ac:spMkLst>
            <pc:docMk/>
            <pc:sldMk cId="515761641" sldId="336"/>
            <ac:spMk id="63" creationId="{7181BB97-66AA-BC35-20FA-505B193A1DE4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64" creationId="{DC2CC32D-27A1-23B5-74B2-76D21E8D9FA5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65" creationId="{7A747A3E-E0BE-3B93-9B0E-5F60E14FE171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66" creationId="{CBB67A7B-F869-91E3-A1DE-48AFC74FF606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67" creationId="{CA113434-7956-14A5-7CAB-8657327EEE10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68" creationId="{995D22D6-BF9A-665D-7ACA-EC6863194842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69" creationId="{23C28E7C-B554-D063-BED3-2C146EC16E87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70" creationId="{9016EDA8-C1AE-D7C8-FBB9-D823A3A3461D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71" creationId="{ACDFD3AB-B23E-909B-1377-1FB564D3EA78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72" creationId="{9A97D5E8-4CF8-C070-73CA-BF504E42C242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73" creationId="{BBE73707-2417-6D0B-2814-588CF99012A9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74" creationId="{30B03FAC-5EF3-C435-E1B2-F204B455D5E5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75" creationId="{10BE36B0-4585-B1A2-2FB6-A7FD3FD12779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76" creationId="{00372C55-7FAE-9D88-2E5B-4A9866BF778E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77" creationId="{E2BFEA04-FF36-B1E9-F25E-5BE60E3506E7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78" creationId="{B671FD73-F098-3A40-085C-198C9ADC95BD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79" creationId="{8AEB0627-E48E-2CCF-5F38-871E8C85E5EA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80" creationId="{61F9B91D-793B-6201-F735-23CEF04EA7EE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81" creationId="{211166C5-5C8B-4464-6401-6651C3DA66B3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82" creationId="{72882A44-389F-1D49-3363-AA49BADAC786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83" creationId="{B09AA292-0509-3C64-5E90-BF46AFBC95E8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84" creationId="{FA9337F5-55B3-C1F5-CBE3-B29B209BEEC1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85" creationId="{84420579-75C4-600C-E61E-B68792E53516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86" creationId="{218548DA-F278-B07E-9348-D6C2C9E63452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87" creationId="{7469700C-B824-5057-B49A-EEB6E4B462B7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88" creationId="{E76316B3-A3B1-7CAE-A1E3-32AA49D90196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89" creationId="{7A636828-1EEE-07D4-2288-4216518A16DF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90" creationId="{A33D6D4D-16AF-1B45-E12C-F8C95E7A3036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91" creationId="{FEEA0FF3-4D81-9174-FEC7-468C5CCBEEDC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92" creationId="{E1CFA0AC-9DB1-D6DF-74F2-17D36F681285}"/>
          </ac:spMkLst>
        </pc:spChg>
        <pc:spChg chg="add del mod">
          <ac:chgData name="Jakob Frabosilio" userId="a4cd8985-fec4-40e2-9b04-4113e322c883" providerId="ADAL" clId="{2F75D2FD-7886-4285-89B4-27FF3FD3FFDD}" dt="2024-08-30T10:23:05.180" v="15861" actId="478"/>
          <ac:spMkLst>
            <pc:docMk/>
            <pc:sldMk cId="515761641" sldId="336"/>
            <ac:spMk id="93" creationId="{C930D5AE-0FF7-44B3-B9F3-2C379F536392}"/>
          </ac:spMkLst>
        </pc:spChg>
        <pc:spChg chg="add mod">
          <ac:chgData name="Jakob Frabosilio" userId="a4cd8985-fec4-40e2-9b04-4113e322c883" providerId="ADAL" clId="{2F75D2FD-7886-4285-89B4-27FF3FD3FFDD}" dt="2024-08-30T10:11:59.677" v="15733"/>
          <ac:spMkLst>
            <pc:docMk/>
            <pc:sldMk cId="515761641" sldId="336"/>
            <ac:spMk id="94" creationId="{0FC1EAAA-1B6D-6A4C-93BE-B7EC3773FC6A}"/>
          </ac:spMkLst>
        </pc:spChg>
        <pc:spChg chg="add del mod">
          <ac:chgData name="Jakob Frabosilio" userId="a4cd8985-fec4-40e2-9b04-4113e322c883" providerId="ADAL" clId="{2F75D2FD-7886-4285-89B4-27FF3FD3FFDD}" dt="2024-08-30T10:23:05.180" v="15861" actId="478"/>
          <ac:spMkLst>
            <pc:docMk/>
            <pc:sldMk cId="515761641" sldId="336"/>
            <ac:spMk id="95" creationId="{3A78D61E-CFDF-340F-5A9F-ECC747218695}"/>
          </ac:spMkLst>
        </pc:spChg>
        <pc:spChg chg="add mod">
          <ac:chgData name="Jakob Frabosilio" userId="a4cd8985-fec4-40e2-9b04-4113e322c883" providerId="ADAL" clId="{2F75D2FD-7886-4285-89B4-27FF3FD3FFDD}" dt="2024-08-30T10:23:05.513" v="15862"/>
          <ac:spMkLst>
            <pc:docMk/>
            <pc:sldMk cId="515761641" sldId="336"/>
            <ac:spMk id="96" creationId="{CCB2592D-4457-9C2F-9D3D-D44667CEA25B}"/>
          </ac:spMkLst>
        </pc:spChg>
        <pc:spChg chg="add mod">
          <ac:chgData name="Jakob Frabosilio" userId="a4cd8985-fec4-40e2-9b04-4113e322c883" providerId="ADAL" clId="{2F75D2FD-7886-4285-89B4-27FF3FD3FFDD}" dt="2024-08-30T10:23:05.513" v="15862"/>
          <ac:spMkLst>
            <pc:docMk/>
            <pc:sldMk cId="515761641" sldId="336"/>
            <ac:spMk id="97" creationId="{462463D3-FB3E-827A-82E1-E48CD58DD36A}"/>
          </ac:spMkLst>
        </pc:spChg>
        <pc:spChg chg="add mod">
          <ac:chgData name="Jakob Frabosilio" userId="a4cd8985-fec4-40e2-9b04-4113e322c883" providerId="ADAL" clId="{2F75D2FD-7886-4285-89B4-27FF3FD3FFDD}" dt="2024-08-30T10:23:05.513" v="15862"/>
          <ac:spMkLst>
            <pc:docMk/>
            <pc:sldMk cId="515761641" sldId="336"/>
            <ac:spMk id="98" creationId="{5F497E59-3307-D5FE-C756-AB25DFA195F3}"/>
          </ac:spMkLst>
        </pc:spChg>
        <pc:picChg chg="add mod">
          <ac:chgData name="Jakob Frabosilio" userId="a4cd8985-fec4-40e2-9b04-4113e322c883" providerId="ADAL" clId="{2F75D2FD-7886-4285-89B4-27FF3FD3FFDD}" dt="2024-08-30T08:47:45.813" v="10583" actId="1076"/>
          <ac:picMkLst>
            <pc:docMk/>
            <pc:sldMk cId="515761641" sldId="336"/>
            <ac:picMk id="52" creationId="{EEDDF1E6-51F3-5247-51D4-1A627A749F85}"/>
          </ac:picMkLst>
        </pc:picChg>
      </pc:sldChg>
      <pc:sldChg chg="addSp delSp modSp mod">
        <pc:chgData name="Jakob Frabosilio" userId="a4cd8985-fec4-40e2-9b04-4113e322c883" providerId="ADAL" clId="{2F75D2FD-7886-4285-89B4-27FF3FD3FFDD}" dt="2024-08-30T10:23:01.161" v="15860"/>
        <pc:sldMkLst>
          <pc:docMk/>
          <pc:sldMk cId="3798491127" sldId="337"/>
        </pc:sldMkLst>
        <pc:spChg chg="mod">
          <ac:chgData name="Jakob Frabosilio" userId="a4cd8985-fec4-40e2-9b04-4113e322c883" providerId="ADAL" clId="{2F75D2FD-7886-4285-89B4-27FF3FD3FFDD}" dt="2024-08-30T09:38:43.933" v="12035" actId="20577"/>
          <ac:spMkLst>
            <pc:docMk/>
            <pc:sldMk cId="3798491127" sldId="337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6:20.390" v="15614" actId="1035"/>
          <ac:spMkLst>
            <pc:docMk/>
            <pc:sldMk cId="3798491127" sldId="337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53" creationId="{F85824D0-491E-AEE9-A8D9-BFC0E5899A4B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54" creationId="{E3738662-1331-CB9C-ED4C-BB72EEDDE888}"/>
          </ac:spMkLst>
        </pc:spChg>
        <pc:spChg chg="add mod">
          <ac:chgData name="Jakob Frabosilio" userId="a4cd8985-fec4-40e2-9b04-4113e322c883" providerId="ADAL" clId="{2F75D2FD-7886-4285-89B4-27FF3FD3FFDD}" dt="2024-08-30T10:14:54.993" v="15768" actId="207"/>
          <ac:spMkLst>
            <pc:docMk/>
            <pc:sldMk cId="3798491127" sldId="337"/>
            <ac:spMk id="55" creationId="{07F69FE0-F581-4B97-AE5C-17056B0599AF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56" creationId="{1C63AD5D-6D69-5848-6069-A54FEF6CE6E9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57" creationId="{B5CCDA40-C467-BF33-7742-D01536C59EE1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58" creationId="{6AD874EA-8ECF-F8D0-B18F-35730E5EB5BD}"/>
          </ac:spMkLst>
        </pc:spChg>
        <pc:spChg chg="add mod">
          <ac:chgData name="Jakob Frabosilio" userId="a4cd8985-fec4-40e2-9b04-4113e322c883" providerId="ADAL" clId="{2F75D2FD-7886-4285-89B4-27FF3FD3FFDD}" dt="2024-08-30T10:14:54.993" v="15768" actId="207"/>
          <ac:spMkLst>
            <pc:docMk/>
            <pc:sldMk cId="3798491127" sldId="337"/>
            <ac:spMk id="59" creationId="{70CE911E-B5F6-15CA-578F-C8F8A684BF5C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60" creationId="{B44EBBDF-2804-48F0-C1C8-514402D8489D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61" creationId="{A60DA1FF-DACA-E5F9-0F5A-F6F757C03CE5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62" creationId="{B5842A96-47C7-8A72-D853-ADA7849D695D}"/>
          </ac:spMkLst>
        </pc:spChg>
        <pc:spChg chg="add mod">
          <ac:chgData name="Jakob Frabosilio" userId="a4cd8985-fec4-40e2-9b04-4113e322c883" providerId="ADAL" clId="{2F75D2FD-7886-4285-89B4-27FF3FD3FFDD}" dt="2024-08-30T10:14:54.993" v="15768" actId="207"/>
          <ac:spMkLst>
            <pc:docMk/>
            <pc:sldMk cId="3798491127" sldId="337"/>
            <ac:spMk id="63" creationId="{CADAAF3B-2A58-1BCB-EE89-9F2B26D91C80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64" creationId="{334C0A8D-8B94-DD8F-FC8B-623908A8C0FD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65" creationId="{0F4613CF-5408-8ACF-955E-7F335AB05F45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66" creationId="{32323B4A-E9EB-6932-C95D-3C6DCF5B50FB}"/>
          </ac:spMkLst>
        </pc:spChg>
        <pc:spChg chg="add mod">
          <ac:chgData name="Jakob Frabosilio" userId="a4cd8985-fec4-40e2-9b04-4113e322c883" providerId="ADAL" clId="{2F75D2FD-7886-4285-89B4-27FF3FD3FFDD}" dt="2024-08-30T10:16:12.483" v="15785" actId="207"/>
          <ac:spMkLst>
            <pc:docMk/>
            <pc:sldMk cId="3798491127" sldId="337"/>
            <ac:spMk id="67" creationId="{1FEE286C-7E36-4132-6E00-0DA58C997293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68" creationId="{7D323F4A-959B-9389-A819-0B46ADF8E8DC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69" creationId="{D9386012-759E-D710-03E7-80B6DEE6DF3D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70" creationId="{19AC8F81-BDF9-C7F3-9D75-9A064C9E4086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71" creationId="{819D838A-F632-C21B-AA3A-E1300342500D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72" creationId="{FFE417E6-1811-A9A0-69AA-EC5DE2D16D40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73" creationId="{A373AAE5-9BA8-9D12-3F92-32F19DD2CA9C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74" creationId="{49DD5D4A-02BD-285C-805B-872390E91B7F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75" creationId="{7045851B-71F2-265A-9A4E-E8DD4BCFC18B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76" creationId="{1D08C7D4-FE75-25F0-E15B-0EE40C3D09FD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77" creationId="{B6A63838-DCB8-47F5-E944-8E55650ED550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78" creationId="{A7423783-684B-0EB8-9B66-B48536610E4C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79" creationId="{4ED42C35-5228-250A-F02B-DDE1A008766C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80" creationId="{A2C2B3EC-87EC-975A-0670-A83BB05B76C6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81" creationId="{CD51569D-60F5-FCE9-71AF-D18A6DCD90F4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82" creationId="{9CFE33B8-554A-2054-57A2-E20589BBDEFD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83" creationId="{109153C6-B7AF-BD5F-78A4-310BB5FC1CCA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84" creationId="{7CA873CE-DF61-22A1-7570-174F5675EB17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85" creationId="{F83931E0-4944-B4E6-B901-06ED124068CC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86" creationId="{BCBE86CD-FBD7-C411-5F35-05AF3D7C0C0D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87" creationId="{03845A2D-3C81-E170-C331-95295F23CD43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88" creationId="{E7D70010-CF2A-62C0-DD2E-56ED2BAB62D4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89" creationId="{C0DE75FD-53E2-4AE7-3847-927665DCA65D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90" creationId="{63A8BA39-5083-E39E-E723-EE890A28AD4E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91" creationId="{DA448299-5CC9-A574-A12D-B745429ABFC1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92" creationId="{0A3248EC-C93C-2982-E593-6C16BFDB228C}"/>
          </ac:spMkLst>
        </pc:spChg>
        <pc:spChg chg="add del mod">
          <ac:chgData name="Jakob Frabosilio" userId="a4cd8985-fec4-40e2-9b04-4113e322c883" providerId="ADAL" clId="{2F75D2FD-7886-4285-89B4-27FF3FD3FFDD}" dt="2024-08-30T10:23:00.960" v="15859" actId="478"/>
          <ac:spMkLst>
            <pc:docMk/>
            <pc:sldMk cId="3798491127" sldId="337"/>
            <ac:spMk id="93" creationId="{5B60ED54-3A6E-0CC9-B1B9-DECB8CACF616}"/>
          </ac:spMkLst>
        </pc:spChg>
        <pc:spChg chg="add mod">
          <ac:chgData name="Jakob Frabosilio" userId="a4cd8985-fec4-40e2-9b04-4113e322c883" providerId="ADAL" clId="{2F75D2FD-7886-4285-89B4-27FF3FD3FFDD}" dt="2024-08-30T10:12:00.377" v="15734"/>
          <ac:spMkLst>
            <pc:docMk/>
            <pc:sldMk cId="3798491127" sldId="337"/>
            <ac:spMk id="94" creationId="{94867844-6FB9-5FB2-56C2-3BCFCCE6C124}"/>
          </ac:spMkLst>
        </pc:spChg>
        <pc:spChg chg="add del mod">
          <ac:chgData name="Jakob Frabosilio" userId="a4cd8985-fec4-40e2-9b04-4113e322c883" providerId="ADAL" clId="{2F75D2FD-7886-4285-89B4-27FF3FD3FFDD}" dt="2024-08-30T10:23:00.960" v="15859" actId="478"/>
          <ac:spMkLst>
            <pc:docMk/>
            <pc:sldMk cId="3798491127" sldId="337"/>
            <ac:spMk id="95" creationId="{7273F924-D72E-B508-A185-BD4B97EB2D76}"/>
          </ac:spMkLst>
        </pc:spChg>
        <pc:spChg chg="add mod">
          <ac:chgData name="Jakob Frabosilio" userId="a4cd8985-fec4-40e2-9b04-4113e322c883" providerId="ADAL" clId="{2F75D2FD-7886-4285-89B4-27FF3FD3FFDD}" dt="2024-08-30T10:23:01.161" v="15860"/>
          <ac:spMkLst>
            <pc:docMk/>
            <pc:sldMk cId="3798491127" sldId="337"/>
            <ac:spMk id="96" creationId="{20352A8B-2929-ED2C-F513-546C1B7E63E2}"/>
          </ac:spMkLst>
        </pc:spChg>
        <pc:spChg chg="add mod">
          <ac:chgData name="Jakob Frabosilio" userId="a4cd8985-fec4-40e2-9b04-4113e322c883" providerId="ADAL" clId="{2F75D2FD-7886-4285-89B4-27FF3FD3FFDD}" dt="2024-08-30T10:23:01.161" v="15860"/>
          <ac:spMkLst>
            <pc:docMk/>
            <pc:sldMk cId="3798491127" sldId="337"/>
            <ac:spMk id="97" creationId="{13FF958D-64F9-2B63-6C0F-C9BD45C58E35}"/>
          </ac:spMkLst>
        </pc:spChg>
        <pc:spChg chg="add mod">
          <ac:chgData name="Jakob Frabosilio" userId="a4cd8985-fec4-40e2-9b04-4113e322c883" providerId="ADAL" clId="{2F75D2FD-7886-4285-89B4-27FF3FD3FFDD}" dt="2024-08-30T10:23:01.161" v="15860"/>
          <ac:spMkLst>
            <pc:docMk/>
            <pc:sldMk cId="3798491127" sldId="337"/>
            <ac:spMk id="98" creationId="{EE1EF74A-3A31-FC6E-630C-ADE62958CF20}"/>
          </ac:spMkLst>
        </pc:spChg>
        <pc:picChg chg="add del mod modCrop">
          <ac:chgData name="Jakob Frabosilio" userId="a4cd8985-fec4-40e2-9b04-4113e322c883" providerId="ADAL" clId="{2F75D2FD-7886-4285-89B4-27FF3FD3FFDD}" dt="2024-08-30T09:28:15.291" v="11691" actId="478"/>
          <ac:picMkLst>
            <pc:docMk/>
            <pc:sldMk cId="3798491127" sldId="337"/>
            <ac:picMk id="51" creationId="{C06CE834-1E2D-E166-A281-67AE6500EB73}"/>
          </ac:picMkLst>
        </pc:picChg>
        <pc:picChg chg="add del mod modCrop">
          <ac:chgData name="Jakob Frabosilio" userId="a4cd8985-fec4-40e2-9b04-4113e322c883" providerId="ADAL" clId="{2F75D2FD-7886-4285-89B4-27FF3FD3FFDD}" dt="2024-08-30T09:28:12.860" v="11690" actId="478"/>
          <ac:picMkLst>
            <pc:docMk/>
            <pc:sldMk cId="3798491127" sldId="337"/>
            <ac:picMk id="52" creationId="{8266DF63-F98F-AA87-B1BB-55F5E39DD36F}"/>
          </ac:picMkLst>
        </pc:picChg>
      </pc:sldChg>
      <pc:sldChg chg="addSp delSp modSp mod">
        <pc:chgData name="Jakob Frabosilio" userId="a4cd8985-fec4-40e2-9b04-4113e322c883" providerId="ADAL" clId="{2F75D2FD-7886-4285-89B4-27FF3FD3FFDD}" dt="2024-08-30T10:22:35.746" v="15846"/>
        <pc:sldMkLst>
          <pc:docMk/>
          <pc:sldMk cId="98017775" sldId="338"/>
        </pc:sldMkLst>
        <pc:spChg chg="mod">
          <ac:chgData name="Jakob Frabosilio" userId="a4cd8985-fec4-40e2-9b04-4113e322c883" providerId="ADAL" clId="{2F75D2FD-7886-4285-89B4-27FF3FD3FFDD}" dt="2024-08-30T09:05:19.106" v="11241" actId="20577"/>
          <ac:spMkLst>
            <pc:docMk/>
            <pc:sldMk cId="98017775" sldId="338"/>
            <ac:spMk id="2" creationId="{BD8DF136-FAEF-341F-DF9C-0EA6E6175714}"/>
          </ac:spMkLst>
        </pc:spChg>
        <pc:spChg chg="del">
          <ac:chgData name="Jakob Frabosilio" userId="a4cd8985-fec4-40e2-9b04-4113e322c883" providerId="ADAL" clId="{2F75D2FD-7886-4285-89B4-27FF3FD3FFDD}" dt="2024-08-30T08:57:08.807" v="11095" actId="478"/>
          <ac:spMkLst>
            <pc:docMk/>
            <pc:sldMk cId="98017775" sldId="338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6:29.459" v="15621" actId="1035"/>
          <ac:spMkLst>
            <pc:docMk/>
            <pc:sldMk cId="98017775" sldId="338"/>
            <ac:spMk id="25" creationId="{7B957527-5749-180A-2ACF-372C37AD9FE4}"/>
          </ac:spMkLst>
        </pc:spChg>
        <pc:spChg chg="add del mod">
          <ac:chgData name="Jakob Frabosilio" userId="a4cd8985-fec4-40e2-9b04-4113e322c883" providerId="ADAL" clId="{2F75D2FD-7886-4285-89B4-27FF3FD3FFDD}" dt="2024-08-30T08:57:11.009" v="11096" actId="478"/>
          <ac:spMkLst>
            <pc:docMk/>
            <pc:sldMk cId="98017775" sldId="338"/>
            <ac:spMk id="51" creationId="{AE52E3EB-E219-598D-256A-25FBD97167F8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54" creationId="{87D7F699-DD5B-19D0-38C7-FDDE8631F586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55" creationId="{0C2CB325-5CCF-16F9-B2ED-4C14A2CF8D8D}"/>
          </ac:spMkLst>
        </pc:spChg>
        <pc:spChg chg="add mod">
          <ac:chgData name="Jakob Frabosilio" userId="a4cd8985-fec4-40e2-9b04-4113e322c883" providerId="ADAL" clId="{2F75D2FD-7886-4285-89B4-27FF3FD3FFDD}" dt="2024-08-30T10:14:17.382" v="15761" actId="207"/>
          <ac:spMkLst>
            <pc:docMk/>
            <pc:sldMk cId="98017775" sldId="338"/>
            <ac:spMk id="56" creationId="{A743DBDF-1284-46E3-541C-7510C17C2590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57" creationId="{9BEFD10D-499B-F94E-B3A4-DB1F7A7D0598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58" creationId="{55662714-30DB-F9BD-2AC5-43092CDD2406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59" creationId="{0F6AEBE2-60AC-F496-E668-C54F5ED079BB}"/>
          </ac:spMkLst>
        </pc:spChg>
        <pc:spChg chg="add mod">
          <ac:chgData name="Jakob Frabosilio" userId="a4cd8985-fec4-40e2-9b04-4113e322c883" providerId="ADAL" clId="{2F75D2FD-7886-4285-89B4-27FF3FD3FFDD}" dt="2024-08-30T10:14:17.382" v="15761" actId="207"/>
          <ac:spMkLst>
            <pc:docMk/>
            <pc:sldMk cId="98017775" sldId="338"/>
            <ac:spMk id="60" creationId="{ABB2D433-FE9F-4338-BB63-BBADFC0D526E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61" creationId="{25C49B6C-4C55-2AF2-65DC-EB8DA46FBD7E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62" creationId="{AD4D8F8E-BBBE-31A9-361F-22D8AC89CE4A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63" creationId="{194A73A7-655F-2F5B-3DBF-03CD88F1A154}"/>
          </ac:spMkLst>
        </pc:spChg>
        <pc:spChg chg="add mod">
          <ac:chgData name="Jakob Frabosilio" userId="a4cd8985-fec4-40e2-9b04-4113e322c883" providerId="ADAL" clId="{2F75D2FD-7886-4285-89B4-27FF3FD3FFDD}" dt="2024-08-30T10:14:17.382" v="15761" actId="207"/>
          <ac:spMkLst>
            <pc:docMk/>
            <pc:sldMk cId="98017775" sldId="338"/>
            <ac:spMk id="64" creationId="{E4CD5318-DC4D-D6F2-B0FE-4E848BB60A7F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65" creationId="{B04B46A8-DB2F-A32B-1BAF-898E70F69C06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66" creationId="{50C08DAA-F0DA-4E19-4FFD-861FE43A412F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67" creationId="{0D5C8C29-0FBA-B786-87DF-3FEF756B0ACD}"/>
          </ac:spMkLst>
        </pc:spChg>
        <pc:spChg chg="add mod">
          <ac:chgData name="Jakob Frabosilio" userId="a4cd8985-fec4-40e2-9b04-4113e322c883" providerId="ADAL" clId="{2F75D2FD-7886-4285-89B4-27FF3FD3FFDD}" dt="2024-08-30T10:14:17.382" v="15761" actId="207"/>
          <ac:spMkLst>
            <pc:docMk/>
            <pc:sldMk cId="98017775" sldId="338"/>
            <ac:spMk id="68" creationId="{001E4B42-82E7-0BB4-42B1-C08D1C79488A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69" creationId="{AC0659BE-32A4-C01F-B961-399BCDE5ED4A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70" creationId="{20BB865F-BB06-06E0-8E9A-30688D4A4354}"/>
          </ac:spMkLst>
        </pc:spChg>
        <pc:spChg chg="add mod">
          <ac:chgData name="Jakob Frabosilio" userId="a4cd8985-fec4-40e2-9b04-4113e322c883" providerId="ADAL" clId="{2F75D2FD-7886-4285-89B4-27FF3FD3FFDD}" dt="2024-08-30T10:14:17.382" v="15761" actId="207"/>
          <ac:spMkLst>
            <pc:docMk/>
            <pc:sldMk cId="98017775" sldId="338"/>
            <ac:spMk id="71" creationId="{33E2600B-E0B5-08DF-94D4-9A6DC6D5FE17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72" creationId="{8AF132D0-391A-41D7-C705-51AFED55E0C9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73" creationId="{199C654E-835D-E324-8E39-B4E47C499A67}"/>
          </ac:spMkLst>
        </pc:spChg>
        <pc:spChg chg="add mod">
          <ac:chgData name="Jakob Frabosilio" userId="a4cd8985-fec4-40e2-9b04-4113e322c883" providerId="ADAL" clId="{2F75D2FD-7886-4285-89B4-27FF3FD3FFDD}" dt="2024-08-30T10:14:17.382" v="15761" actId="207"/>
          <ac:spMkLst>
            <pc:docMk/>
            <pc:sldMk cId="98017775" sldId="338"/>
            <ac:spMk id="74" creationId="{A6C6CEBA-E59E-40A2-5788-D3F5AA0EFDB2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75" creationId="{C5F13A51-8D56-86F9-9F97-1B5213832923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76" creationId="{A48A0296-5311-FB87-66AE-5CE3EE4DE79B}"/>
          </ac:spMkLst>
        </pc:spChg>
        <pc:spChg chg="add mod">
          <ac:chgData name="Jakob Frabosilio" userId="a4cd8985-fec4-40e2-9b04-4113e322c883" providerId="ADAL" clId="{2F75D2FD-7886-4285-89B4-27FF3FD3FFDD}" dt="2024-08-30T10:14:17.382" v="15761" actId="207"/>
          <ac:spMkLst>
            <pc:docMk/>
            <pc:sldMk cId="98017775" sldId="338"/>
            <ac:spMk id="77" creationId="{F605272E-37F1-4012-C9F0-10C021B8D72E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78" creationId="{F2DD1BEB-54AE-413E-AE1A-678F61532DD0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79" creationId="{E1F75AD8-C85E-5C53-9F07-97424795F7B2}"/>
          </ac:spMkLst>
        </pc:spChg>
        <pc:spChg chg="add mod">
          <ac:chgData name="Jakob Frabosilio" userId="a4cd8985-fec4-40e2-9b04-4113e322c883" providerId="ADAL" clId="{2F75D2FD-7886-4285-89B4-27FF3FD3FFDD}" dt="2024-08-30T10:14:17.382" v="15761" actId="207"/>
          <ac:spMkLst>
            <pc:docMk/>
            <pc:sldMk cId="98017775" sldId="338"/>
            <ac:spMk id="80" creationId="{24AAEF4B-3EA1-CC26-298E-7366994185AF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81" creationId="{26AA8A73-FE9C-89BD-BA75-58EC3FBCB4F0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82" creationId="{10B220D5-17AF-A8A5-3792-C2259F40BE86}"/>
          </ac:spMkLst>
        </pc:spChg>
        <pc:spChg chg="add mod">
          <ac:chgData name="Jakob Frabosilio" userId="a4cd8985-fec4-40e2-9b04-4113e322c883" providerId="ADAL" clId="{2F75D2FD-7886-4285-89B4-27FF3FD3FFDD}" dt="2024-08-30T10:14:17.382" v="15761" actId="207"/>
          <ac:spMkLst>
            <pc:docMk/>
            <pc:sldMk cId="98017775" sldId="338"/>
            <ac:spMk id="83" creationId="{22E565C2-9A10-AF5E-0AD7-6980EDA89576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84" creationId="{6BB85F68-B6F0-C3A6-DAF1-D9417DFEB878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85" creationId="{548B5603-8109-882C-1397-FCA06DEE4517}"/>
          </ac:spMkLst>
        </pc:spChg>
        <pc:spChg chg="add mod">
          <ac:chgData name="Jakob Frabosilio" userId="a4cd8985-fec4-40e2-9b04-4113e322c883" providerId="ADAL" clId="{2F75D2FD-7886-4285-89B4-27FF3FD3FFDD}" dt="2024-08-30T10:14:17.382" v="15761" actId="207"/>
          <ac:spMkLst>
            <pc:docMk/>
            <pc:sldMk cId="98017775" sldId="338"/>
            <ac:spMk id="86" creationId="{A1C23EDD-F689-FEE9-7851-7453A4CAEEC9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87" creationId="{5CECF7D5-FA98-7C7D-4A22-BF47DD64B23D}"/>
          </ac:spMkLst>
        </pc:spChg>
        <pc:spChg chg="add mod">
          <ac:chgData name="Jakob Frabosilio" userId="a4cd8985-fec4-40e2-9b04-4113e322c883" providerId="ADAL" clId="{2F75D2FD-7886-4285-89B4-27FF3FD3FFDD}" dt="2024-08-30T10:15:47.893" v="15776" actId="207"/>
          <ac:spMkLst>
            <pc:docMk/>
            <pc:sldMk cId="98017775" sldId="338"/>
            <ac:spMk id="88" creationId="{E90D8372-E84D-4FC4-DAB0-4A5CB2E24728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89" creationId="{161D5DDE-82A9-A075-1D5C-C7D725E57141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90" creationId="{70E8510B-AB6E-94CD-144A-87770F0DDB7E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91" creationId="{23F61D2A-16A1-A071-0D61-5167952B02E9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92" creationId="{263EC34C-A030-0AF4-4CB3-6926DA682F2B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93" creationId="{7D9DE181-2D52-CFAD-1750-AD871096BDBA}"/>
          </ac:spMkLst>
        </pc:spChg>
        <pc:spChg chg="add del mod">
          <ac:chgData name="Jakob Frabosilio" userId="a4cd8985-fec4-40e2-9b04-4113e322c883" providerId="ADAL" clId="{2F75D2FD-7886-4285-89B4-27FF3FD3FFDD}" dt="2024-08-30T10:22:35.471" v="15845" actId="478"/>
          <ac:spMkLst>
            <pc:docMk/>
            <pc:sldMk cId="98017775" sldId="338"/>
            <ac:spMk id="94" creationId="{38960070-05DA-4271-59FD-6625464F2E38}"/>
          </ac:spMkLst>
        </pc:spChg>
        <pc:spChg chg="add mod">
          <ac:chgData name="Jakob Frabosilio" userId="a4cd8985-fec4-40e2-9b04-4113e322c883" providerId="ADAL" clId="{2F75D2FD-7886-4285-89B4-27FF3FD3FFDD}" dt="2024-08-30T10:12:04.239" v="15741"/>
          <ac:spMkLst>
            <pc:docMk/>
            <pc:sldMk cId="98017775" sldId="338"/>
            <ac:spMk id="95" creationId="{C9391B71-9F21-6CFE-22B2-DB7F0FF6072A}"/>
          </ac:spMkLst>
        </pc:spChg>
        <pc:spChg chg="add del mod">
          <ac:chgData name="Jakob Frabosilio" userId="a4cd8985-fec4-40e2-9b04-4113e322c883" providerId="ADAL" clId="{2F75D2FD-7886-4285-89B4-27FF3FD3FFDD}" dt="2024-08-30T10:22:35.471" v="15845" actId="478"/>
          <ac:spMkLst>
            <pc:docMk/>
            <pc:sldMk cId="98017775" sldId="338"/>
            <ac:spMk id="96" creationId="{8CC4EEC9-D3DA-FBAD-4B94-FF87F0126676}"/>
          </ac:spMkLst>
        </pc:spChg>
        <pc:spChg chg="add mod">
          <ac:chgData name="Jakob Frabosilio" userId="a4cd8985-fec4-40e2-9b04-4113e322c883" providerId="ADAL" clId="{2F75D2FD-7886-4285-89B4-27FF3FD3FFDD}" dt="2024-08-30T10:22:35.746" v="15846"/>
          <ac:spMkLst>
            <pc:docMk/>
            <pc:sldMk cId="98017775" sldId="338"/>
            <ac:spMk id="97" creationId="{8E192B75-77C0-A67F-B80C-2E97CF682C2D}"/>
          </ac:spMkLst>
        </pc:spChg>
        <pc:spChg chg="add mod">
          <ac:chgData name="Jakob Frabosilio" userId="a4cd8985-fec4-40e2-9b04-4113e322c883" providerId="ADAL" clId="{2F75D2FD-7886-4285-89B4-27FF3FD3FFDD}" dt="2024-08-30T10:22:35.746" v="15846"/>
          <ac:spMkLst>
            <pc:docMk/>
            <pc:sldMk cId="98017775" sldId="338"/>
            <ac:spMk id="98" creationId="{C4EA9144-C383-B242-4A7A-BE9F639A6D68}"/>
          </ac:spMkLst>
        </pc:spChg>
        <pc:spChg chg="add mod">
          <ac:chgData name="Jakob Frabosilio" userId="a4cd8985-fec4-40e2-9b04-4113e322c883" providerId="ADAL" clId="{2F75D2FD-7886-4285-89B4-27FF3FD3FFDD}" dt="2024-08-30T10:22:35.746" v="15846"/>
          <ac:spMkLst>
            <pc:docMk/>
            <pc:sldMk cId="98017775" sldId="338"/>
            <ac:spMk id="99" creationId="{6C02621A-7CD9-4DAE-658B-6DCBF757A2B0}"/>
          </ac:spMkLst>
        </pc:spChg>
        <pc:picChg chg="add mod">
          <ac:chgData name="Jakob Frabosilio" userId="a4cd8985-fec4-40e2-9b04-4113e322c883" providerId="ADAL" clId="{2F75D2FD-7886-4285-89B4-27FF3FD3FFDD}" dt="2024-08-30T10:15:50.683" v="15778" actId="1076"/>
          <ac:picMkLst>
            <pc:docMk/>
            <pc:sldMk cId="98017775" sldId="338"/>
            <ac:picMk id="53" creationId="{488B7F4C-DB39-E1F6-69C0-C6FDAA9B7F39}"/>
          </ac:picMkLst>
        </pc:picChg>
      </pc:sldChg>
      <pc:sldChg chg="addSp delSp modSp mod">
        <pc:chgData name="Jakob Frabosilio" userId="a4cd8985-fec4-40e2-9b04-4113e322c883" providerId="ADAL" clId="{2F75D2FD-7886-4285-89B4-27FF3FD3FFDD}" dt="2024-08-30T10:22:27.700" v="15842"/>
        <pc:sldMkLst>
          <pc:docMk/>
          <pc:sldMk cId="310062721" sldId="339"/>
        </pc:sldMkLst>
        <pc:spChg chg="mod">
          <ac:chgData name="Jakob Frabosilio" userId="a4cd8985-fec4-40e2-9b04-4113e322c883" providerId="ADAL" clId="{2F75D2FD-7886-4285-89B4-27FF3FD3FFDD}" dt="2024-08-30T09:06:58.544" v="11274" actId="20577"/>
          <ac:spMkLst>
            <pc:docMk/>
            <pc:sldMk cId="310062721" sldId="339"/>
            <ac:spMk id="2" creationId="{BD8DF136-FAEF-341F-DF9C-0EA6E6175714}"/>
          </ac:spMkLst>
        </pc:spChg>
        <pc:spChg chg="del">
          <ac:chgData name="Jakob Frabosilio" userId="a4cd8985-fec4-40e2-9b04-4113e322c883" providerId="ADAL" clId="{2F75D2FD-7886-4285-89B4-27FF3FD3FFDD}" dt="2024-08-30T08:57:15.888" v="11097" actId="478"/>
          <ac:spMkLst>
            <pc:docMk/>
            <pc:sldMk cId="310062721" sldId="339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6:32.092" v="15623" actId="1035"/>
          <ac:spMkLst>
            <pc:docMk/>
            <pc:sldMk cId="310062721" sldId="339"/>
            <ac:spMk id="25" creationId="{7B957527-5749-180A-2ACF-372C37AD9FE4}"/>
          </ac:spMkLst>
        </pc:spChg>
        <pc:spChg chg="add del mod">
          <ac:chgData name="Jakob Frabosilio" userId="a4cd8985-fec4-40e2-9b04-4113e322c883" providerId="ADAL" clId="{2F75D2FD-7886-4285-89B4-27FF3FD3FFDD}" dt="2024-08-30T08:57:17.857" v="11098" actId="478"/>
          <ac:spMkLst>
            <pc:docMk/>
            <pc:sldMk cId="310062721" sldId="339"/>
            <ac:spMk id="51" creationId="{C47A94C6-A149-BE75-513B-0325773BC62B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54" creationId="{5FD89EF9-3681-AF92-00D6-3765396BCA04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55" creationId="{CE8F9CC7-81DE-325B-DD65-5EFBC7BBAD38}"/>
          </ac:spMkLst>
        </pc:spChg>
        <pc:spChg chg="add mod">
          <ac:chgData name="Jakob Frabosilio" userId="a4cd8985-fec4-40e2-9b04-4113e322c883" providerId="ADAL" clId="{2F75D2FD-7886-4285-89B4-27FF3FD3FFDD}" dt="2024-08-30T10:14:02.713" v="15759" actId="207"/>
          <ac:spMkLst>
            <pc:docMk/>
            <pc:sldMk cId="310062721" sldId="339"/>
            <ac:spMk id="56" creationId="{CDC8B783-9721-3C89-8738-1ED46A37FBFD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57" creationId="{1721FD3B-D01B-4452-13A4-7DC94061D5D5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58" creationId="{832DA70A-F6E2-325E-5731-246BF862DADE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59" creationId="{C3934282-802C-DC33-E757-BE4F12A96AF2}"/>
          </ac:spMkLst>
        </pc:spChg>
        <pc:spChg chg="add mod">
          <ac:chgData name="Jakob Frabosilio" userId="a4cd8985-fec4-40e2-9b04-4113e322c883" providerId="ADAL" clId="{2F75D2FD-7886-4285-89B4-27FF3FD3FFDD}" dt="2024-08-30T10:14:02.713" v="15759" actId="207"/>
          <ac:spMkLst>
            <pc:docMk/>
            <pc:sldMk cId="310062721" sldId="339"/>
            <ac:spMk id="60" creationId="{A2DC4B3E-9039-6DDB-486C-F297B2D59749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61" creationId="{8FDAE845-E62E-E378-EF56-48277DD9CDAA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62" creationId="{21F1A173-F021-024C-23CC-DF2B7E9D7F5C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63" creationId="{733A7A59-41AF-FB62-2148-C3B05099F1ED}"/>
          </ac:spMkLst>
        </pc:spChg>
        <pc:spChg chg="add mod">
          <ac:chgData name="Jakob Frabosilio" userId="a4cd8985-fec4-40e2-9b04-4113e322c883" providerId="ADAL" clId="{2F75D2FD-7886-4285-89B4-27FF3FD3FFDD}" dt="2024-08-30T10:14:02.713" v="15759" actId="207"/>
          <ac:spMkLst>
            <pc:docMk/>
            <pc:sldMk cId="310062721" sldId="339"/>
            <ac:spMk id="64" creationId="{AA0965A9-60B6-2199-9B8E-21DF970C11D2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65" creationId="{3F430C72-F65B-954F-51E4-7C0984094B8A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66" creationId="{4B61E55E-F967-076C-0197-0B3436FEE391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67" creationId="{466A8E21-ECC7-64D0-8336-4B6345A061D3}"/>
          </ac:spMkLst>
        </pc:spChg>
        <pc:spChg chg="add mod">
          <ac:chgData name="Jakob Frabosilio" userId="a4cd8985-fec4-40e2-9b04-4113e322c883" providerId="ADAL" clId="{2F75D2FD-7886-4285-89B4-27FF3FD3FFDD}" dt="2024-08-30T10:14:02.713" v="15759" actId="207"/>
          <ac:spMkLst>
            <pc:docMk/>
            <pc:sldMk cId="310062721" sldId="339"/>
            <ac:spMk id="68" creationId="{AA5EDF68-4FBB-4870-D3DC-EF5C3A767C6E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69" creationId="{2885BB80-05D1-207D-3C11-D4984E5ACD81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70" creationId="{ED0A6CF4-E8FD-31AF-3525-E6F1AFCA496E}"/>
          </ac:spMkLst>
        </pc:spChg>
        <pc:spChg chg="add mod">
          <ac:chgData name="Jakob Frabosilio" userId="a4cd8985-fec4-40e2-9b04-4113e322c883" providerId="ADAL" clId="{2F75D2FD-7886-4285-89B4-27FF3FD3FFDD}" dt="2024-08-30T10:14:02.713" v="15759" actId="207"/>
          <ac:spMkLst>
            <pc:docMk/>
            <pc:sldMk cId="310062721" sldId="339"/>
            <ac:spMk id="71" creationId="{BC21CFAA-04F6-7242-D907-94483A32D0FF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72" creationId="{4E79CDB0-7494-71F1-C826-F099405DA114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73" creationId="{9CC8A08C-1611-0E38-8A39-FA945FC6429A}"/>
          </ac:spMkLst>
        </pc:spChg>
        <pc:spChg chg="add mod">
          <ac:chgData name="Jakob Frabosilio" userId="a4cd8985-fec4-40e2-9b04-4113e322c883" providerId="ADAL" clId="{2F75D2FD-7886-4285-89B4-27FF3FD3FFDD}" dt="2024-08-30T10:14:02.713" v="15759" actId="207"/>
          <ac:spMkLst>
            <pc:docMk/>
            <pc:sldMk cId="310062721" sldId="339"/>
            <ac:spMk id="74" creationId="{95CF5215-16DF-5345-36B5-DF03D3CF09E3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75" creationId="{43C2A848-AA5E-D779-3C8A-533779A3E310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76" creationId="{C08B170E-6351-5482-7612-7B37F499C081}"/>
          </ac:spMkLst>
        </pc:spChg>
        <pc:spChg chg="add mod">
          <ac:chgData name="Jakob Frabosilio" userId="a4cd8985-fec4-40e2-9b04-4113e322c883" providerId="ADAL" clId="{2F75D2FD-7886-4285-89B4-27FF3FD3FFDD}" dt="2024-08-30T10:14:02.713" v="15759" actId="207"/>
          <ac:spMkLst>
            <pc:docMk/>
            <pc:sldMk cId="310062721" sldId="339"/>
            <ac:spMk id="77" creationId="{5057F082-3789-12DD-95D0-81C80A72C393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78" creationId="{FDAC97B9-C791-BC0F-E6F9-3876B5563195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79" creationId="{E9BD9D74-5E36-DA2A-FA35-65ED57321EBD}"/>
          </ac:spMkLst>
        </pc:spChg>
        <pc:spChg chg="add mod">
          <ac:chgData name="Jakob Frabosilio" userId="a4cd8985-fec4-40e2-9b04-4113e322c883" providerId="ADAL" clId="{2F75D2FD-7886-4285-89B4-27FF3FD3FFDD}" dt="2024-08-30T10:14:02.713" v="15759" actId="207"/>
          <ac:spMkLst>
            <pc:docMk/>
            <pc:sldMk cId="310062721" sldId="339"/>
            <ac:spMk id="80" creationId="{943E5641-7DEB-490F-3468-9FA39BAB8C22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81" creationId="{FB063E90-F55B-B0B1-8D74-25902E39379C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82" creationId="{25596D65-5A0D-D8D6-92A1-EB37D14C1DA7}"/>
          </ac:spMkLst>
        </pc:spChg>
        <pc:spChg chg="add mod">
          <ac:chgData name="Jakob Frabosilio" userId="a4cd8985-fec4-40e2-9b04-4113e322c883" providerId="ADAL" clId="{2F75D2FD-7886-4285-89B4-27FF3FD3FFDD}" dt="2024-08-30T10:14:02.713" v="15759" actId="207"/>
          <ac:spMkLst>
            <pc:docMk/>
            <pc:sldMk cId="310062721" sldId="339"/>
            <ac:spMk id="83" creationId="{CC547158-4CFB-7BC4-618A-F1B7CA824FE2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84" creationId="{A7DDD6BB-4CF5-97BD-59B9-7DBB21637909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85" creationId="{7EFCE9E7-9532-0E34-F17C-FDC9B06D9A77}"/>
          </ac:spMkLst>
        </pc:spChg>
        <pc:spChg chg="add mod">
          <ac:chgData name="Jakob Frabosilio" userId="a4cd8985-fec4-40e2-9b04-4113e322c883" providerId="ADAL" clId="{2F75D2FD-7886-4285-89B4-27FF3FD3FFDD}" dt="2024-08-30T10:14:02.713" v="15759" actId="207"/>
          <ac:spMkLst>
            <pc:docMk/>
            <pc:sldMk cId="310062721" sldId="339"/>
            <ac:spMk id="86" creationId="{8CC46275-46E5-1266-8400-4FFE6189769A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87" creationId="{CF026DAB-117F-8163-1A02-2542292FD93E}"/>
          </ac:spMkLst>
        </pc:spChg>
        <pc:spChg chg="add mod">
          <ac:chgData name="Jakob Frabosilio" userId="a4cd8985-fec4-40e2-9b04-4113e322c883" providerId="ADAL" clId="{2F75D2FD-7886-4285-89B4-27FF3FD3FFDD}" dt="2024-08-30T10:14:02.713" v="15759" actId="207"/>
          <ac:spMkLst>
            <pc:docMk/>
            <pc:sldMk cId="310062721" sldId="339"/>
            <ac:spMk id="88" creationId="{F3C14251-C311-64F2-D2C0-014BD22A0722}"/>
          </ac:spMkLst>
        </pc:spChg>
        <pc:spChg chg="add mod">
          <ac:chgData name="Jakob Frabosilio" userId="a4cd8985-fec4-40e2-9b04-4113e322c883" providerId="ADAL" clId="{2F75D2FD-7886-4285-89B4-27FF3FD3FFDD}" dt="2024-08-30T10:14:02.713" v="15759" actId="207"/>
          <ac:spMkLst>
            <pc:docMk/>
            <pc:sldMk cId="310062721" sldId="339"/>
            <ac:spMk id="89" creationId="{9B01E014-C334-9A43-58D9-AC2EF3883967}"/>
          </ac:spMkLst>
        </pc:spChg>
        <pc:spChg chg="add mod">
          <ac:chgData name="Jakob Frabosilio" userId="a4cd8985-fec4-40e2-9b04-4113e322c883" providerId="ADAL" clId="{2F75D2FD-7886-4285-89B4-27FF3FD3FFDD}" dt="2024-08-30T10:15:39.104" v="15774" actId="207"/>
          <ac:spMkLst>
            <pc:docMk/>
            <pc:sldMk cId="310062721" sldId="339"/>
            <ac:spMk id="90" creationId="{78D40CB0-732B-9F04-A13E-0738AECD1D08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91" creationId="{6CA20264-1A04-652A-D03B-6604B652BB73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92" creationId="{94E9CEDC-F8AB-F4F0-6DE0-0A0AEB301B2D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93" creationId="{B76AD4EC-91B6-845A-5DDF-07228632E48E}"/>
          </ac:spMkLst>
        </pc:spChg>
        <pc:spChg chg="add del mod">
          <ac:chgData name="Jakob Frabosilio" userId="a4cd8985-fec4-40e2-9b04-4113e322c883" providerId="ADAL" clId="{2F75D2FD-7886-4285-89B4-27FF3FD3FFDD}" dt="2024-08-30T10:22:27.304" v="15841" actId="478"/>
          <ac:spMkLst>
            <pc:docMk/>
            <pc:sldMk cId="310062721" sldId="339"/>
            <ac:spMk id="94" creationId="{98C98400-D220-9E2B-4CEC-9510025DC86F}"/>
          </ac:spMkLst>
        </pc:spChg>
        <pc:spChg chg="add mod">
          <ac:chgData name="Jakob Frabosilio" userId="a4cd8985-fec4-40e2-9b04-4113e322c883" providerId="ADAL" clId="{2F75D2FD-7886-4285-89B4-27FF3FD3FFDD}" dt="2024-08-30T10:12:05.264" v="15743"/>
          <ac:spMkLst>
            <pc:docMk/>
            <pc:sldMk cId="310062721" sldId="339"/>
            <ac:spMk id="95" creationId="{291E1EEC-D5E7-0E57-1B05-3883BAF3FB24}"/>
          </ac:spMkLst>
        </pc:spChg>
        <pc:spChg chg="add del mod">
          <ac:chgData name="Jakob Frabosilio" userId="a4cd8985-fec4-40e2-9b04-4113e322c883" providerId="ADAL" clId="{2F75D2FD-7886-4285-89B4-27FF3FD3FFDD}" dt="2024-08-30T10:22:27.304" v="15841" actId="478"/>
          <ac:spMkLst>
            <pc:docMk/>
            <pc:sldMk cId="310062721" sldId="339"/>
            <ac:spMk id="96" creationId="{075013F4-0A44-253E-8E15-303975F17605}"/>
          </ac:spMkLst>
        </pc:spChg>
        <pc:spChg chg="add mod">
          <ac:chgData name="Jakob Frabosilio" userId="a4cd8985-fec4-40e2-9b04-4113e322c883" providerId="ADAL" clId="{2F75D2FD-7886-4285-89B4-27FF3FD3FFDD}" dt="2024-08-30T10:22:25.446" v="15840"/>
          <ac:spMkLst>
            <pc:docMk/>
            <pc:sldMk cId="310062721" sldId="339"/>
            <ac:spMk id="97" creationId="{49FCF909-6712-927A-496D-00814E52F662}"/>
          </ac:spMkLst>
        </pc:spChg>
        <pc:spChg chg="add mod">
          <ac:chgData name="Jakob Frabosilio" userId="a4cd8985-fec4-40e2-9b04-4113e322c883" providerId="ADAL" clId="{2F75D2FD-7886-4285-89B4-27FF3FD3FFDD}" dt="2024-08-30T10:22:25.446" v="15840"/>
          <ac:spMkLst>
            <pc:docMk/>
            <pc:sldMk cId="310062721" sldId="339"/>
            <ac:spMk id="98" creationId="{87D581F9-3A2C-8C16-B1A3-4CEC2AFF45F6}"/>
          </ac:spMkLst>
        </pc:spChg>
        <pc:spChg chg="add mod">
          <ac:chgData name="Jakob Frabosilio" userId="a4cd8985-fec4-40e2-9b04-4113e322c883" providerId="ADAL" clId="{2F75D2FD-7886-4285-89B4-27FF3FD3FFDD}" dt="2024-08-30T10:22:25.446" v="15840"/>
          <ac:spMkLst>
            <pc:docMk/>
            <pc:sldMk cId="310062721" sldId="339"/>
            <ac:spMk id="99" creationId="{C7B35868-7017-7045-4D18-5FB891AAD5EE}"/>
          </ac:spMkLst>
        </pc:spChg>
        <pc:spChg chg="add mod">
          <ac:chgData name="Jakob Frabosilio" userId="a4cd8985-fec4-40e2-9b04-4113e322c883" providerId="ADAL" clId="{2F75D2FD-7886-4285-89B4-27FF3FD3FFDD}" dt="2024-08-30T10:22:27.700" v="15842"/>
          <ac:spMkLst>
            <pc:docMk/>
            <pc:sldMk cId="310062721" sldId="339"/>
            <ac:spMk id="100" creationId="{15DE99E3-01E2-CD54-F1B5-B680F3D07AC5}"/>
          </ac:spMkLst>
        </pc:spChg>
        <pc:spChg chg="add mod">
          <ac:chgData name="Jakob Frabosilio" userId="a4cd8985-fec4-40e2-9b04-4113e322c883" providerId="ADAL" clId="{2F75D2FD-7886-4285-89B4-27FF3FD3FFDD}" dt="2024-08-30T10:22:27.700" v="15842"/>
          <ac:spMkLst>
            <pc:docMk/>
            <pc:sldMk cId="310062721" sldId="339"/>
            <ac:spMk id="101" creationId="{638971D7-D457-D90F-EECA-B112176515C9}"/>
          </ac:spMkLst>
        </pc:spChg>
        <pc:spChg chg="add mod">
          <ac:chgData name="Jakob Frabosilio" userId="a4cd8985-fec4-40e2-9b04-4113e322c883" providerId="ADAL" clId="{2F75D2FD-7886-4285-89B4-27FF3FD3FFDD}" dt="2024-08-30T10:22:27.700" v="15842"/>
          <ac:spMkLst>
            <pc:docMk/>
            <pc:sldMk cId="310062721" sldId="339"/>
            <ac:spMk id="102" creationId="{CD968136-FA39-1ED7-8262-AD7403B0B26B}"/>
          </ac:spMkLst>
        </pc:spChg>
        <pc:picChg chg="add mod">
          <ac:chgData name="Jakob Frabosilio" userId="a4cd8985-fec4-40e2-9b04-4113e322c883" providerId="ADAL" clId="{2F75D2FD-7886-4285-89B4-27FF3FD3FFDD}" dt="2024-08-30T09:07:12.909" v="11279" actId="1076"/>
          <ac:picMkLst>
            <pc:docMk/>
            <pc:sldMk cId="310062721" sldId="339"/>
            <ac:picMk id="53" creationId="{714DC0ED-8304-3B0D-7EC8-FD4D173795E3}"/>
          </ac:picMkLst>
        </pc:picChg>
      </pc:sldChg>
      <pc:sldChg chg="addSp delSp modSp mod ord">
        <pc:chgData name="Jakob Frabosilio" userId="a4cd8985-fec4-40e2-9b04-4113e322c883" providerId="ADAL" clId="{2F75D2FD-7886-4285-89B4-27FF3FD3FFDD}" dt="2024-08-30T10:22:57.805" v="15858"/>
        <pc:sldMkLst>
          <pc:docMk/>
          <pc:sldMk cId="882325707" sldId="340"/>
        </pc:sldMkLst>
        <pc:spChg chg="mod">
          <ac:chgData name="Jakob Frabosilio" userId="a4cd8985-fec4-40e2-9b04-4113e322c883" providerId="ADAL" clId="{2F75D2FD-7886-4285-89B4-27FF3FD3FFDD}" dt="2024-08-30T08:59:12.149" v="11129" actId="20577"/>
          <ac:spMkLst>
            <pc:docMk/>
            <pc:sldMk cId="882325707" sldId="340"/>
            <ac:spMk id="2" creationId="{BD8DF136-FAEF-341F-DF9C-0EA6E6175714}"/>
          </ac:spMkLst>
        </pc:spChg>
        <pc:spChg chg="del">
          <ac:chgData name="Jakob Frabosilio" userId="a4cd8985-fec4-40e2-9b04-4113e322c883" providerId="ADAL" clId="{2F75D2FD-7886-4285-89B4-27FF3FD3FFDD}" dt="2024-08-30T08:57:20.139" v="11099" actId="478"/>
          <ac:spMkLst>
            <pc:docMk/>
            <pc:sldMk cId="882325707" sldId="340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6:21.907" v="15615" actId="1035"/>
          <ac:spMkLst>
            <pc:docMk/>
            <pc:sldMk cId="882325707" sldId="340"/>
            <ac:spMk id="25" creationId="{7B957527-5749-180A-2ACF-372C37AD9FE4}"/>
          </ac:spMkLst>
        </pc:spChg>
        <pc:spChg chg="add del mod">
          <ac:chgData name="Jakob Frabosilio" userId="a4cd8985-fec4-40e2-9b04-4113e322c883" providerId="ADAL" clId="{2F75D2FD-7886-4285-89B4-27FF3FD3FFDD}" dt="2024-08-30T08:57:21.131" v="11100" actId="478"/>
          <ac:spMkLst>
            <pc:docMk/>
            <pc:sldMk cId="882325707" sldId="340"/>
            <ac:spMk id="51" creationId="{C4A30FE8-3630-596D-85BE-C282A9517BB1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58" creationId="{8413D039-6FC9-9AD9-CE9D-BBA6531D8BFB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59" creationId="{521A7D03-76EB-6903-3445-95BF91303AB6}"/>
          </ac:spMkLst>
        </pc:spChg>
        <pc:spChg chg="add mod">
          <ac:chgData name="Jakob Frabosilio" userId="a4cd8985-fec4-40e2-9b04-4113e322c883" providerId="ADAL" clId="{2F75D2FD-7886-4285-89B4-27FF3FD3FFDD}" dt="2024-08-30T10:14:49.743" v="15767" actId="207"/>
          <ac:spMkLst>
            <pc:docMk/>
            <pc:sldMk cId="882325707" sldId="340"/>
            <ac:spMk id="60" creationId="{2303D82A-CDD7-5E12-B1E5-D398AF48DD43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61" creationId="{A7E7FF7C-634F-2999-710D-AAC0A88E4379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62" creationId="{0206D195-E653-0FC1-8B2B-BC3FC9600B19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63" creationId="{D0B3EC6B-C9B8-9397-700E-590AA13BFCFB}"/>
          </ac:spMkLst>
        </pc:spChg>
        <pc:spChg chg="add mod">
          <ac:chgData name="Jakob Frabosilio" userId="a4cd8985-fec4-40e2-9b04-4113e322c883" providerId="ADAL" clId="{2F75D2FD-7886-4285-89B4-27FF3FD3FFDD}" dt="2024-08-30T10:14:49.743" v="15767" actId="207"/>
          <ac:spMkLst>
            <pc:docMk/>
            <pc:sldMk cId="882325707" sldId="340"/>
            <ac:spMk id="64" creationId="{FA5D55F8-33DA-901B-81D9-721D1673FD3C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65" creationId="{A166D383-C57C-739E-7BB4-876E048DCB15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66" creationId="{BF91B393-6AE1-0219-01FC-A5F05BA4C4C2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67" creationId="{2458D572-8C9D-EBDB-91D9-61964C421DEF}"/>
          </ac:spMkLst>
        </pc:spChg>
        <pc:spChg chg="add mod">
          <ac:chgData name="Jakob Frabosilio" userId="a4cd8985-fec4-40e2-9b04-4113e322c883" providerId="ADAL" clId="{2F75D2FD-7886-4285-89B4-27FF3FD3FFDD}" dt="2024-08-30T10:14:49.743" v="15767" actId="207"/>
          <ac:spMkLst>
            <pc:docMk/>
            <pc:sldMk cId="882325707" sldId="340"/>
            <ac:spMk id="68" creationId="{0A661D6F-B56B-BFC4-F601-6DC64CA86B77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69" creationId="{9E79F5BD-32AB-803F-370E-D8F747C210D0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70" creationId="{B8645C13-C8B6-1FB1-4C52-5588269B44C8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71" creationId="{21DFF956-8FF2-0565-CB4C-867C49529010}"/>
          </ac:spMkLst>
        </pc:spChg>
        <pc:spChg chg="add mod">
          <ac:chgData name="Jakob Frabosilio" userId="a4cd8985-fec4-40e2-9b04-4113e322c883" providerId="ADAL" clId="{2F75D2FD-7886-4285-89B4-27FF3FD3FFDD}" dt="2024-08-30T10:14:49.743" v="15767" actId="207"/>
          <ac:spMkLst>
            <pc:docMk/>
            <pc:sldMk cId="882325707" sldId="340"/>
            <ac:spMk id="72" creationId="{1DD23873-E4D7-7569-4F23-E4E536F17707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73" creationId="{8AB0DA01-A0E6-BDF2-C525-583AAF8DBCD6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74" creationId="{5F6465B7-01B6-89E6-EC00-8DBC22187E28}"/>
          </ac:spMkLst>
        </pc:spChg>
        <pc:spChg chg="add mod">
          <ac:chgData name="Jakob Frabosilio" userId="a4cd8985-fec4-40e2-9b04-4113e322c883" providerId="ADAL" clId="{2F75D2FD-7886-4285-89B4-27FF3FD3FFDD}" dt="2024-08-30T10:16:10.023" v="15784" actId="207"/>
          <ac:spMkLst>
            <pc:docMk/>
            <pc:sldMk cId="882325707" sldId="340"/>
            <ac:spMk id="75" creationId="{4527A9D3-C10C-8E1E-4531-7E3E91887B6E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76" creationId="{7EBB4BB0-1072-75B5-EE78-37073F75D162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77" creationId="{2C837F73-7799-8997-0758-B2A01018A8DE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78" creationId="{EF08B16B-059B-63C4-9168-2B5A4B20C3DB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79" creationId="{806FA835-19CE-1BC9-53F5-E18E5A1924D6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80" creationId="{E1AAC02D-87CA-497D-0E72-9F50591CA784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81" creationId="{71F66687-3D77-25CA-CFF9-E8B175D5F72B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82" creationId="{22AC5048-7FB7-D952-3D07-02CDE8FF0374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83" creationId="{C7A5DBA4-0A3B-BD66-66FE-2DACD6772533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84" creationId="{3737F016-81EF-9CC7-4A00-30CB5EEEC154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85" creationId="{9E07E4BC-5AE9-F999-9518-5725A113C9F9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86" creationId="{AB734DDE-D7B1-06DC-C907-2EB4C3CED845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87" creationId="{DE7B26D0-B817-9083-70F0-D701C9FB8AEB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88" creationId="{FBA2DD44-7A9F-28DD-F4F9-B65523BC55EF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89" creationId="{A1240026-5CBD-FDA4-9A22-9DA2D58955E0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90" creationId="{8F4AF10A-7D9D-C2CC-68BD-4C30D5EC89F3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91" creationId="{CE2685C1-2710-F994-0A16-01597427DF55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92" creationId="{EC28BE36-05ED-1DA6-0395-8B374749CF8F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93" creationId="{5672B5B4-EC39-A758-D446-13DEEBEFA797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94" creationId="{439A63C8-DE26-1F3C-9DF3-EC872F6686E7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95" creationId="{0D66273D-F9DD-189B-3C9E-4DE857D87113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96" creationId="{0584CCBC-0328-122F-4D23-22D87651928B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97" creationId="{826C329A-69C8-756D-5260-3AEC9822508B}"/>
          </ac:spMkLst>
        </pc:spChg>
        <pc:spChg chg="add del mod">
          <ac:chgData name="Jakob Frabosilio" userId="a4cd8985-fec4-40e2-9b04-4113e322c883" providerId="ADAL" clId="{2F75D2FD-7886-4285-89B4-27FF3FD3FFDD}" dt="2024-08-30T10:22:57.607" v="15857" actId="478"/>
          <ac:spMkLst>
            <pc:docMk/>
            <pc:sldMk cId="882325707" sldId="340"/>
            <ac:spMk id="98" creationId="{AD7F9734-A05E-6B75-3B03-FED6402227CA}"/>
          </ac:spMkLst>
        </pc:spChg>
        <pc:spChg chg="add mod">
          <ac:chgData name="Jakob Frabosilio" userId="a4cd8985-fec4-40e2-9b04-4113e322c883" providerId="ADAL" clId="{2F75D2FD-7886-4285-89B4-27FF3FD3FFDD}" dt="2024-08-30T10:12:00.957" v="15735"/>
          <ac:spMkLst>
            <pc:docMk/>
            <pc:sldMk cId="882325707" sldId="340"/>
            <ac:spMk id="99" creationId="{494203ED-E22D-1B83-8738-213385A5460A}"/>
          </ac:spMkLst>
        </pc:spChg>
        <pc:spChg chg="add del mod">
          <ac:chgData name="Jakob Frabosilio" userId="a4cd8985-fec4-40e2-9b04-4113e322c883" providerId="ADAL" clId="{2F75D2FD-7886-4285-89B4-27FF3FD3FFDD}" dt="2024-08-30T10:22:57.607" v="15857" actId="478"/>
          <ac:spMkLst>
            <pc:docMk/>
            <pc:sldMk cId="882325707" sldId="340"/>
            <ac:spMk id="100" creationId="{18172760-BD67-7EC4-8B63-8E92E79E36D8}"/>
          </ac:spMkLst>
        </pc:spChg>
        <pc:spChg chg="add mod">
          <ac:chgData name="Jakob Frabosilio" userId="a4cd8985-fec4-40e2-9b04-4113e322c883" providerId="ADAL" clId="{2F75D2FD-7886-4285-89B4-27FF3FD3FFDD}" dt="2024-08-30T10:22:57.805" v="15858"/>
          <ac:spMkLst>
            <pc:docMk/>
            <pc:sldMk cId="882325707" sldId="340"/>
            <ac:spMk id="101" creationId="{8FDCE38D-2CBE-4A7A-2FEB-1B1D9792EB04}"/>
          </ac:spMkLst>
        </pc:spChg>
        <pc:spChg chg="add mod">
          <ac:chgData name="Jakob Frabosilio" userId="a4cd8985-fec4-40e2-9b04-4113e322c883" providerId="ADAL" clId="{2F75D2FD-7886-4285-89B4-27FF3FD3FFDD}" dt="2024-08-30T10:22:57.805" v="15858"/>
          <ac:spMkLst>
            <pc:docMk/>
            <pc:sldMk cId="882325707" sldId="340"/>
            <ac:spMk id="102" creationId="{7B412401-A262-176F-12DD-B8432A4EA959}"/>
          </ac:spMkLst>
        </pc:spChg>
        <pc:spChg chg="add mod">
          <ac:chgData name="Jakob Frabosilio" userId="a4cd8985-fec4-40e2-9b04-4113e322c883" providerId="ADAL" clId="{2F75D2FD-7886-4285-89B4-27FF3FD3FFDD}" dt="2024-08-30T10:22:57.805" v="15858"/>
          <ac:spMkLst>
            <pc:docMk/>
            <pc:sldMk cId="882325707" sldId="340"/>
            <ac:spMk id="103" creationId="{4A9D74F7-9866-6329-32F4-BD0376B5452E}"/>
          </ac:spMkLst>
        </pc:spChg>
        <pc:picChg chg="add del mod">
          <ac:chgData name="Jakob Frabosilio" userId="a4cd8985-fec4-40e2-9b04-4113e322c883" providerId="ADAL" clId="{2F75D2FD-7886-4285-89B4-27FF3FD3FFDD}" dt="2024-08-30T08:58:23.063" v="11111" actId="478"/>
          <ac:picMkLst>
            <pc:docMk/>
            <pc:sldMk cId="882325707" sldId="340"/>
            <ac:picMk id="53" creationId="{CC07AD1F-CDAD-2FE6-EA32-7F74220A602D}"/>
          </ac:picMkLst>
        </pc:picChg>
        <pc:picChg chg="add mod">
          <ac:chgData name="Jakob Frabosilio" userId="a4cd8985-fec4-40e2-9b04-4113e322c883" providerId="ADAL" clId="{2F75D2FD-7886-4285-89B4-27FF3FD3FFDD}" dt="2024-08-30T08:59:06.867" v="11123" actId="1076"/>
          <ac:picMkLst>
            <pc:docMk/>
            <pc:sldMk cId="882325707" sldId="340"/>
            <ac:picMk id="55" creationId="{D54E8199-328D-E428-7CDB-37DE76CDE092}"/>
          </ac:picMkLst>
        </pc:picChg>
        <pc:picChg chg="add del mod">
          <ac:chgData name="Jakob Frabosilio" userId="a4cd8985-fec4-40e2-9b04-4113e322c883" providerId="ADAL" clId="{2F75D2FD-7886-4285-89B4-27FF3FD3FFDD}" dt="2024-08-30T08:58:49.963" v="11120" actId="478"/>
          <ac:picMkLst>
            <pc:docMk/>
            <pc:sldMk cId="882325707" sldId="340"/>
            <ac:picMk id="57" creationId="{D9706375-DB0B-0691-C334-09939C19ED41}"/>
          </ac:picMkLst>
        </pc:picChg>
      </pc:sldChg>
      <pc:sldChg chg="addSp delSp modSp mod ord">
        <pc:chgData name="Jakob Frabosilio" userId="a4cd8985-fec4-40e2-9b04-4113e322c883" providerId="ADAL" clId="{2F75D2FD-7886-4285-89B4-27FF3FD3FFDD}" dt="2024-08-30T10:22:42.807" v="15850"/>
        <pc:sldMkLst>
          <pc:docMk/>
          <pc:sldMk cId="1789054398" sldId="341"/>
        </pc:sldMkLst>
        <pc:spChg chg="mod">
          <ac:chgData name="Jakob Frabosilio" userId="a4cd8985-fec4-40e2-9b04-4113e322c883" providerId="ADAL" clId="{2F75D2FD-7886-4285-89B4-27FF3FD3FFDD}" dt="2024-08-30T09:00:29.513" v="11177" actId="20577"/>
          <ac:spMkLst>
            <pc:docMk/>
            <pc:sldMk cId="1789054398" sldId="341"/>
            <ac:spMk id="2" creationId="{BD8DF136-FAEF-341F-DF9C-0EA6E6175714}"/>
          </ac:spMkLst>
        </pc:spChg>
        <pc:spChg chg="del">
          <ac:chgData name="Jakob Frabosilio" userId="a4cd8985-fec4-40e2-9b04-4113e322c883" providerId="ADAL" clId="{2F75D2FD-7886-4285-89B4-27FF3FD3FFDD}" dt="2024-08-30T08:57:23.161" v="11101" actId="478"/>
          <ac:spMkLst>
            <pc:docMk/>
            <pc:sldMk cId="1789054398" sldId="341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6:26.995" v="15619" actId="1035"/>
          <ac:spMkLst>
            <pc:docMk/>
            <pc:sldMk cId="1789054398" sldId="341"/>
            <ac:spMk id="25" creationId="{7B957527-5749-180A-2ACF-372C37AD9FE4}"/>
          </ac:spMkLst>
        </pc:spChg>
        <pc:spChg chg="add del mod">
          <ac:chgData name="Jakob Frabosilio" userId="a4cd8985-fec4-40e2-9b04-4113e322c883" providerId="ADAL" clId="{2F75D2FD-7886-4285-89B4-27FF3FD3FFDD}" dt="2024-08-30T08:57:32.211" v="11103" actId="478"/>
          <ac:spMkLst>
            <pc:docMk/>
            <pc:sldMk cId="1789054398" sldId="341"/>
            <ac:spMk id="51" creationId="{7FBC3941-AE7D-A0AA-11CE-A6E9D1B5817C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54" creationId="{C20C4A0F-483A-49A8-B99B-F9904612B1C7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55" creationId="{52AAF494-A290-2322-7D5E-EDB228D5C04D}"/>
          </ac:spMkLst>
        </pc:spChg>
        <pc:spChg chg="add mod">
          <ac:chgData name="Jakob Frabosilio" userId="a4cd8985-fec4-40e2-9b04-4113e322c883" providerId="ADAL" clId="{2F75D2FD-7886-4285-89B4-27FF3FD3FFDD}" dt="2024-08-30T10:14:30.363" v="15763" actId="207"/>
          <ac:spMkLst>
            <pc:docMk/>
            <pc:sldMk cId="1789054398" sldId="341"/>
            <ac:spMk id="56" creationId="{086C2359-456C-B47E-9ADA-5B800A545B51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57" creationId="{1E41442C-B38D-B30E-3232-4FF78E00D981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58" creationId="{1D85488B-209E-AA68-0793-7188FA4CC963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59" creationId="{7DBF3CB7-3E23-11EF-0BCC-DBE314664B5A}"/>
          </ac:spMkLst>
        </pc:spChg>
        <pc:spChg chg="add mod">
          <ac:chgData name="Jakob Frabosilio" userId="a4cd8985-fec4-40e2-9b04-4113e322c883" providerId="ADAL" clId="{2F75D2FD-7886-4285-89B4-27FF3FD3FFDD}" dt="2024-08-30T10:14:30.363" v="15763" actId="207"/>
          <ac:spMkLst>
            <pc:docMk/>
            <pc:sldMk cId="1789054398" sldId="341"/>
            <ac:spMk id="60" creationId="{BAF13475-3C1B-3897-B6CB-77ACA4840E0A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61" creationId="{F9A9593A-5F7D-8EFC-3284-E60DABEF4749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62" creationId="{B857D489-F42A-2110-CED8-367886C7F6F5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63" creationId="{5CC4D8F5-3806-CAFF-D12B-13C47E4A0198}"/>
          </ac:spMkLst>
        </pc:spChg>
        <pc:spChg chg="add mod">
          <ac:chgData name="Jakob Frabosilio" userId="a4cd8985-fec4-40e2-9b04-4113e322c883" providerId="ADAL" clId="{2F75D2FD-7886-4285-89B4-27FF3FD3FFDD}" dt="2024-08-30T10:14:30.363" v="15763" actId="207"/>
          <ac:spMkLst>
            <pc:docMk/>
            <pc:sldMk cId="1789054398" sldId="341"/>
            <ac:spMk id="64" creationId="{2100106A-5970-F106-3F7A-F8B220B320F5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65" creationId="{AEB6C16F-9424-9966-3AF9-38D62C4BD257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66" creationId="{BA33F284-D82E-A2FF-9AEC-B713E6021FD3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67" creationId="{866D14EA-0F78-9CEC-8A78-488C4B308252}"/>
          </ac:spMkLst>
        </pc:spChg>
        <pc:spChg chg="add mod">
          <ac:chgData name="Jakob Frabosilio" userId="a4cd8985-fec4-40e2-9b04-4113e322c883" providerId="ADAL" clId="{2F75D2FD-7886-4285-89B4-27FF3FD3FFDD}" dt="2024-08-30T10:14:30.363" v="15763" actId="207"/>
          <ac:spMkLst>
            <pc:docMk/>
            <pc:sldMk cId="1789054398" sldId="341"/>
            <ac:spMk id="68" creationId="{3A5F7E6D-F09B-6152-A78B-304078AA390A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69" creationId="{A130C241-B3FC-36E5-F443-9E7D9B2FFED4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70" creationId="{BCD30FD7-BBDB-F071-039E-0FA07BDA7478}"/>
          </ac:spMkLst>
        </pc:spChg>
        <pc:spChg chg="add mod">
          <ac:chgData name="Jakob Frabosilio" userId="a4cd8985-fec4-40e2-9b04-4113e322c883" providerId="ADAL" clId="{2F75D2FD-7886-4285-89B4-27FF3FD3FFDD}" dt="2024-08-30T10:14:30.363" v="15763" actId="207"/>
          <ac:spMkLst>
            <pc:docMk/>
            <pc:sldMk cId="1789054398" sldId="341"/>
            <ac:spMk id="71" creationId="{F835E68F-E46C-0B66-C4D8-F69CBEACD7B4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72" creationId="{C834F33F-BFDF-B1BC-2669-9518BF9E87E1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73" creationId="{7DDF64B9-C1D8-F173-351A-1CC91147D296}"/>
          </ac:spMkLst>
        </pc:spChg>
        <pc:spChg chg="add mod">
          <ac:chgData name="Jakob Frabosilio" userId="a4cd8985-fec4-40e2-9b04-4113e322c883" providerId="ADAL" clId="{2F75D2FD-7886-4285-89B4-27FF3FD3FFDD}" dt="2024-08-30T10:14:30.363" v="15763" actId="207"/>
          <ac:spMkLst>
            <pc:docMk/>
            <pc:sldMk cId="1789054398" sldId="341"/>
            <ac:spMk id="74" creationId="{F78017CC-20B9-7033-6A2F-ADC72F864A9B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75" creationId="{CEAEC887-3119-ACA5-C2E6-FD20B58A4AFF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76" creationId="{94777D87-503E-83E7-CED8-5957A37CD438}"/>
          </ac:spMkLst>
        </pc:spChg>
        <pc:spChg chg="add mod">
          <ac:chgData name="Jakob Frabosilio" userId="a4cd8985-fec4-40e2-9b04-4113e322c883" providerId="ADAL" clId="{2F75D2FD-7886-4285-89B4-27FF3FD3FFDD}" dt="2024-08-30T10:14:30.363" v="15763" actId="207"/>
          <ac:spMkLst>
            <pc:docMk/>
            <pc:sldMk cId="1789054398" sldId="341"/>
            <ac:spMk id="77" creationId="{6A738B7B-0D96-727D-F0A1-136F5F9944C8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78" creationId="{389D1476-5C79-3A53-8592-498E6744227E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79" creationId="{F5FE1C61-7548-EF55-3124-419F679C09C0}"/>
          </ac:spMkLst>
        </pc:spChg>
        <pc:spChg chg="add mod">
          <ac:chgData name="Jakob Frabosilio" userId="a4cd8985-fec4-40e2-9b04-4113e322c883" providerId="ADAL" clId="{2F75D2FD-7886-4285-89B4-27FF3FD3FFDD}" dt="2024-08-30T10:14:30.363" v="15763" actId="207"/>
          <ac:spMkLst>
            <pc:docMk/>
            <pc:sldMk cId="1789054398" sldId="341"/>
            <ac:spMk id="80" creationId="{C8B0ACD1-1750-43A0-541A-2E7736E1BD5E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81" creationId="{120CBEC9-8ED7-4ED0-2864-A043F9EB3CE6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82" creationId="{F588C34E-6319-82AB-C22C-DD7467F4E7A3}"/>
          </ac:spMkLst>
        </pc:spChg>
        <pc:spChg chg="add mod">
          <ac:chgData name="Jakob Frabosilio" userId="a4cd8985-fec4-40e2-9b04-4113e322c883" providerId="ADAL" clId="{2F75D2FD-7886-4285-89B4-27FF3FD3FFDD}" dt="2024-08-30T10:16:00.433" v="15780" actId="207"/>
          <ac:spMkLst>
            <pc:docMk/>
            <pc:sldMk cId="1789054398" sldId="341"/>
            <ac:spMk id="83" creationId="{5AB9647A-440D-FD99-5C41-941C5EDABC2E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84" creationId="{47B59189-A941-F6CF-D8BD-41C03A29F116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85" creationId="{061D6F8D-3BA7-92CC-9B27-FF0ADE7344F7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86" creationId="{2DDBBC47-60D2-6F9D-A653-051AD45355DA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87" creationId="{B4310B41-5980-F6B7-1208-77DD6A7A0D76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88" creationId="{F4D73D75-EC25-2163-A45F-688B87024A0D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89" creationId="{2FD468DD-0872-5110-0ACE-D94AB2D885E5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90" creationId="{4B7BEA5A-A60B-63E1-647E-96F710B0B265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91" creationId="{26D4E2C9-1440-F0D8-E446-D5E15F7376D6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92" creationId="{726D3C2B-A894-4334-25FF-2CD995F663D7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93" creationId="{9E882C2B-E665-3872-F28B-C07ED5BB6023}"/>
          </ac:spMkLst>
        </pc:spChg>
        <pc:spChg chg="add del mod">
          <ac:chgData name="Jakob Frabosilio" userId="a4cd8985-fec4-40e2-9b04-4113e322c883" providerId="ADAL" clId="{2F75D2FD-7886-4285-89B4-27FF3FD3FFDD}" dt="2024-08-30T10:22:42.571" v="15849" actId="478"/>
          <ac:spMkLst>
            <pc:docMk/>
            <pc:sldMk cId="1789054398" sldId="341"/>
            <ac:spMk id="94" creationId="{AC031469-4103-7D2B-C43A-3CF4F739A71E}"/>
          </ac:spMkLst>
        </pc:spChg>
        <pc:spChg chg="add mod">
          <ac:chgData name="Jakob Frabosilio" userId="a4cd8985-fec4-40e2-9b04-4113e322c883" providerId="ADAL" clId="{2F75D2FD-7886-4285-89B4-27FF3FD3FFDD}" dt="2024-08-30T10:12:03.151" v="15739"/>
          <ac:spMkLst>
            <pc:docMk/>
            <pc:sldMk cId="1789054398" sldId="341"/>
            <ac:spMk id="95" creationId="{728913E9-A74A-913B-7ED6-2B155862F210}"/>
          </ac:spMkLst>
        </pc:spChg>
        <pc:spChg chg="add del mod">
          <ac:chgData name="Jakob Frabosilio" userId="a4cd8985-fec4-40e2-9b04-4113e322c883" providerId="ADAL" clId="{2F75D2FD-7886-4285-89B4-27FF3FD3FFDD}" dt="2024-08-30T10:22:42.571" v="15849" actId="478"/>
          <ac:spMkLst>
            <pc:docMk/>
            <pc:sldMk cId="1789054398" sldId="341"/>
            <ac:spMk id="96" creationId="{5603BBB7-E31B-8751-1CC1-B3D33278DDB6}"/>
          </ac:spMkLst>
        </pc:spChg>
        <pc:spChg chg="add mod">
          <ac:chgData name="Jakob Frabosilio" userId="a4cd8985-fec4-40e2-9b04-4113e322c883" providerId="ADAL" clId="{2F75D2FD-7886-4285-89B4-27FF3FD3FFDD}" dt="2024-08-30T10:22:42.807" v="15850"/>
          <ac:spMkLst>
            <pc:docMk/>
            <pc:sldMk cId="1789054398" sldId="341"/>
            <ac:spMk id="97" creationId="{5D3B3591-C8DC-B9E8-E2CE-69DC291B44F2}"/>
          </ac:spMkLst>
        </pc:spChg>
        <pc:spChg chg="add mod">
          <ac:chgData name="Jakob Frabosilio" userId="a4cd8985-fec4-40e2-9b04-4113e322c883" providerId="ADAL" clId="{2F75D2FD-7886-4285-89B4-27FF3FD3FFDD}" dt="2024-08-30T10:22:42.807" v="15850"/>
          <ac:spMkLst>
            <pc:docMk/>
            <pc:sldMk cId="1789054398" sldId="341"/>
            <ac:spMk id="98" creationId="{C49DEBD5-1B67-1653-2405-4227F9694257}"/>
          </ac:spMkLst>
        </pc:spChg>
        <pc:spChg chg="add mod">
          <ac:chgData name="Jakob Frabosilio" userId="a4cd8985-fec4-40e2-9b04-4113e322c883" providerId="ADAL" clId="{2F75D2FD-7886-4285-89B4-27FF3FD3FFDD}" dt="2024-08-30T10:22:42.807" v="15850"/>
          <ac:spMkLst>
            <pc:docMk/>
            <pc:sldMk cId="1789054398" sldId="341"/>
            <ac:spMk id="99" creationId="{F63486BF-C2F5-1622-710D-46A7AD2E29BA}"/>
          </ac:spMkLst>
        </pc:spChg>
        <pc:picChg chg="add mod">
          <ac:chgData name="Jakob Frabosilio" userId="a4cd8985-fec4-40e2-9b04-4113e322c883" providerId="ADAL" clId="{2F75D2FD-7886-4285-89B4-27FF3FD3FFDD}" dt="2024-08-30T09:03:12.467" v="11193" actId="1076"/>
          <ac:picMkLst>
            <pc:docMk/>
            <pc:sldMk cId="1789054398" sldId="341"/>
            <ac:picMk id="53" creationId="{DF7D6177-5150-7330-006F-641A12E3460E}"/>
          </ac:picMkLst>
        </pc:picChg>
      </pc:sldChg>
      <pc:sldChg chg="addSp delSp modSp mod">
        <pc:chgData name="Jakob Frabosilio" userId="a4cd8985-fec4-40e2-9b04-4113e322c883" providerId="ADAL" clId="{2F75D2FD-7886-4285-89B4-27FF3FD3FFDD}" dt="2024-08-30T10:22:13.647" v="15835"/>
        <pc:sldMkLst>
          <pc:docMk/>
          <pc:sldMk cId="1005632975" sldId="342"/>
        </pc:sldMkLst>
        <pc:spChg chg="mod">
          <ac:chgData name="Jakob Frabosilio" userId="a4cd8985-fec4-40e2-9b04-4113e322c883" providerId="ADAL" clId="{2F75D2FD-7886-4285-89B4-27FF3FD3FFDD}" dt="2024-08-30T09:32:23.117" v="11922" actId="20577"/>
          <ac:spMkLst>
            <pc:docMk/>
            <pc:sldMk cId="1005632975" sldId="342"/>
            <ac:spMk id="2" creationId="{BD8DF136-FAEF-341F-DF9C-0EA6E6175714}"/>
          </ac:spMkLst>
        </pc:spChg>
        <pc:spChg chg="add del mod">
          <ac:chgData name="Jakob Frabosilio" userId="a4cd8985-fec4-40e2-9b04-4113e322c883" providerId="ADAL" clId="{2F75D2FD-7886-4285-89B4-27FF3FD3FFDD}" dt="2024-08-30T09:29:55.141" v="11857" actId="478"/>
          <ac:spMkLst>
            <pc:docMk/>
            <pc:sldMk cId="1005632975" sldId="342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6:35.905" v="15626" actId="1035"/>
          <ac:spMkLst>
            <pc:docMk/>
            <pc:sldMk cId="1005632975" sldId="342"/>
            <ac:spMk id="25" creationId="{7B957527-5749-180A-2ACF-372C37AD9FE4}"/>
          </ac:spMkLst>
        </pc:spChg>
        <pc:spChg chg="add del mod">
          <ac:chgData name="Jakob Frabosilio" userId="a4cd8985-fec4-40e2-9b04-4113e322c883" providerId="ADAL" clId="{2F75D2FD-7886-4285-89B4-27FF3FD3FFDD}" dt="2024-08-30T09:29:02.438" v="11727" actId="478"/>
          <ac:spMkLst>
            <pc:docMk/>
            <pc:sldMk cId="1005632975" sldId="342"/>
            <ac:spMk id="51" creationId="{460F14EE-A7AE-00CC-8855-75730C26452D}"/>
          </ac:spMkLst>
        </pc:spChg>
        <pc:spChg chg="add del mod">
          <ac:chgData name="Jakob Frabosilio" userId="a4cd8985-fec4-40e2-9b04-4113e322c883" providerId="ADAL" clId="{2F75D2FD-7886-4285-89B4-27FF3FD3FFDD}" dt="2024-08-30T09:29:56.650" v="11858" actId="478"/>
          <ac:spMkLst>
            <pc:docMk/>
            <pc:sldMk cId="1005632975" sldId="342"/>
            <ac:spMk id="55" creationId="{A4E261D7-B788-66DF-A2D5-72877B4CE977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60" creationId="{6912655D-E36A-DFD5-E1F7-6CBD3236E7E4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61" creationId="{AD8490A6-7439-758D-BA3B-C03073414610}"/>
          </ac:spMkLst>
        </pc:spChg>
        <pc:spChg chg="add mod">
          <ac:chgData name="Jakob Frabosilio" userId="a4cd8985-fec4-40e2-9b04-4113e322c883" providerId="ADAL" clId="{2F75D2FD-7886-4285-89B4-27FF3FD3FFDD}" dt="2024-08-30T10:13:35.208" v="15756" actId="207"/>
          <ac:spMkLst>
            <pc:docMk/>
            <pc:sldMk cId="1005632975" sldId="342"/>
            <ac:spMk id="62" creationId="{4A46128D-CF3C-31C9-EF4D-1C486872558D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63" creationId="{6D2A4385-8FA8-B421-486E-9353F4D0EEC1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64" creationId="{1354FBCC-48A4-5CEF-7ECB-4B33287F9F05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65" creationId="{65DE9647-ED3D-0403-856B-B3AD8CDA9D4E}"/>
          </ac:spMkLst>
        </pc:spChg>
        <pc:spChg chg="add mod">
          <ac:chgData name="Jakob Frabosilio" userId="a4cd8985-fec4-40e2-9b04-4113e322c883" providerId="ADAL" clId="{2F75D2FD-7886-4285-89B4-27FF3FD3FFDD}" dt="2024-08-30T10:13:35.208" v="15756" actId="207"/>
          <ac:spMkLst>
            <pc:docMk/>
            <pc:sldMk cId="1005632975" sldId="342"/>
            <ac:spMk id="66" creationId="{5221437B-282A-BB5F-F452-A5271FFEC66B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67" creationId="{F7379ADE-8B06-90F0-065F-41D13ED68BDE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68" creationId="{B579DA07-9F9E-1A21-2688-26F7840E47FB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69" creationId="{D1F12F56-A9E0-6FDD-02A5-AC910BE95CE3}"/>
          </ac:spMkLst>
        </pc:spChg>
        <pc:spChg chg="add mod">
          <ac:chgData name="Jakob Frabosilio" userId="a4cd8985-fec4-40e2-9b04-4113e322c883" providerId="ADAL" clId="{2F75D2FD-7886-4285-89B4-27FF3FD3FFDD}" dt="2024-08-30T10:13:35.208" v="15756" actId="207"/>
          <ac:spMkLst>
            <pc:docMk/>
            <pc:sldMk cId="1005632975" sldId="342"/>
            <ac:spMk id="70" creationId="{8A72D6F9-C397-2EDB-B56F-950FCB780C4D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71" creationId="{2A48D1F2-CE88-F3DF-B0E9-9F41140A31A9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72" creationId="{27E4CA4E-369B-803E-D739-1AFB6A3E411F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73" creationId="{542FA21C-88E9-B2A8-08CD-BBA089594CC4}"/>
          </ac:spMkLst>
        </pc:spChg>
        <pc:spChg chg="add mod">
          <ac:chgData name="Jakob Frabosilio" userId="a4cd8985-fec4-40e2-9b04-4113e322c883" providerId="ADAL" clId="{2F75D2FD-7886-4285-89B4-27FF3FD3FFDD}" dt="2024-08-30T10:13:35.208" v="15756" actId="207"/>
          <ac:spMkLst>
            <pc:docMk/>
            <pc:sldMk cId="1005632975" sldId="342"/>
            <ac:spMk id="74" creationId="{D6C3B90C-A67F-AF47-C377-606C8E5638B1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75" creationId="{10BAA830-2B66-4B3E-36D1-234DB5E00899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76" creationId="{C9DB28EC-686F-5164-F601-78B92A662658}"/>
          </ac:spMkLst>
        </pc:spChg>
        <pc:spChg chg="add mod">
          <ac:chgData name="Jakob Frabosilio" userId="a4cd8985-fec4-40e2-9b04-4113e322c883" providerId="ADAL" clId="{2F75D2FD-7886-4285-89B4-27FF3FD3FFDD}" dt="2024-08-30T10:13:35.208" v="15756" actId="207"/>
          <ac:spMkLst>
            <pc:docMk/>
            <pc:sldMk cId="1005632975" sldId="342"/>
            <ac:spMk id="77" creationId="{A836CAD8-B0D5-DB7F-9D7D-9E5E4032044C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78" creationId="{2F68CA49-F93B-7744-8E09-20AF0C7C52BC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79" creationId="{619540FF-9D4E-7784-473A-D435E90E3274}"/>
          </ac:spMkLst>
        </pc:spChg>
        <pc:spChg chg="add mod">
          <ac:chgData name="Jakob Frabosilio" userId="a4cd8985-fec4-40e2-9b04-4113e322c883" providerId="ADAL" clId="{2F75D2FD-7886-4285-89B4-27FF3FD3FFDD}" dt="2024-08-30T10:13:35.208" v="15756" actId="207"/>
          <ac:spMkLst>
            <pc:docMk/>
            <pc:sldMk cId="1005632975" sldId="342"/>
            <ac:spMk id="80" creationId="{DD261429-261F-4A39-0088-980635B4FC5D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81" creationId="{385BC09C-7B07-631E-40C9-80B7799227C1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82" creationId="{ACAC1F8B-2EC5-D0CA-82B0-B24A852F1B3C}"/>
          </ac:spMkLst>
        </pc:spChg>
        <pc:spChg chg="add mod">
          <ac:chgData name="Jakob Frabosilio" userId="a4cd8985-fec4-40e2-9b04-4113e322c883" providerId="ADAL" clId="{2F75D2FD-7886-4285-89B4-27FF3FD3FFDD}" dt="2024-08-30T10:13:35.208" v="15756" actId="207"/>
          <ac:spMkLst>
            <pc:docMk/>
            <pc:sldMk cId="1005632975" sldId="342"/>
            <ac:spMk id="83" creationId="{13ED9858-A412-E424-5577-E21BDC437B1E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84" creationId="{741F8AC5-EA4D-5D1F-67E0-5BD85A005486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85" creationId="{20348CB0-AB0F-47D0-5EC9-0616AC9E4A37}"/>
          </ac:spMkLst>
        </pc:spChg>
        <pc:spChg chg="add mod">
          <ac:chgData name="Jakob Frabosilio" userId="a4cd8985-fec4-40e2-9b04-4113e322c883" providerId="ADAL" clId="{2F75D2FD-7886-4285-89B4-27FF3FD3FFDD}" dt="2024-08-30T10:13:35.208" v="15756" actId="207"/>
          <ac:spMkLst>
            <pc:docMk/>
            <pc:sldMk cId="1005632975" sldId="342"/>
            <ac:spMk id="86" creationId="{4D3D3893-1427-A907-D450-3510C06FB219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87" creationId="{78306C72-9429-E911-D7AB-CDCA74DAC3B1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88" creationId="{0F180851-7913-A516-289F-64607209244D}"/>
          </ac:spMkLst>
        </pc:spChg>
        <pc:spChg chg="add mod">
          <ac:chgData name="Jakob Frabosilio" userId="a4cd8985-fec4-40e2-9b04-4113e322c883" providerId="ADAL" clId="{2F75D2FD-7886-4285-89B4-27FF3FD3FFDD}" dt="2024-08-30T10:13:35.208" v="15756" actId="207"/>
          <ac:spMkLst>
            <pc:docMk/>
            <pc:sldMk cId="1005632975" sldId="342"/>
            <ac:spMk id="89" creationId="{D56C4EA6-1D2F-BAFF-B746-7648179B9934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90" creationId="{2BB23140-59D0-41D0-4F40-EA750C1AC9B4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91" creationId="{202C9298-7000-7FAE-F792-10D8C4BFCEC9}"/>
          </ac:spMkLst>
        </pc:spChg>
        <pc:spChg chg="add mod">
          <ac:chgData name="Jakob Frabosilio" userId="a4cd8985-fec4-40e2-9b04-4113e322c883" providerId="ADAL" clId="{2F75D2FD-7886-4285-89B4-27FF3FD3FFDD}" dt="2024-08-30T10:13:35.208" v="15756" actId="207"/>
          <ac:spMkLst>
            <pc:docMk/>
            <pc:sldMk cId="1005632975" sldId="342"/>
            <ac:spMk id="92" creationId="{AC188C82-604A-D6FD-36A4-420ABD169C4E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93" creationId="{A753297C-93B5-3956-AC84-36D28DDC834E}"/>
          </ac:spMkLst>
        </pc:spChg>
        <pc:spChg chg="add mod">
          <ac:chgData name="Jakob Frabosilio" userId="a4cd8985-fec4-40e2-9b04-4113e322c883" providerId="ADAL" clId="{2F75D2FD-7886-4285-89B4-27FF3FD3FFDD}" dt="2024-08-30T10:13:35.208" v="15756" actId="207"/>
          <ac:spMkLst>
            <pc:docMk/>
            <pc:sldMk cId="1005632975" sldId="342"/>
            <ac:spMk id="94" creationId="{C8F86AE5-D3C9-BF86-0871-FC3D0362E877}"/>
          </ac:spMkLst>
        </pc:spChg>
        <pc:spChg chg="add mod">
          <ac:chgData name="Jakob Frabosilio" userId="a4cd8985-fec4-40e2-9b04-4113e322c883" providerId="ADAL" clId="{2F75D2FD-7886-4285-89B4-27FF3FD3FFDD}" dt="2024-08-30T10:13:35.208" v="15756" actId="207"/>
          <ac:spMkLst>
            <pc:docMk/>
            <pc:sldMk cId="1005632975" sldId="342"/>
            <ac:spMk id="95" creationId="{2813EB67-537F-6138-9D63-E2D47BF31D54}"/>
          </ac:spMkLst>
        </pc:spChg>
        <pc:spChg chg="add mod">
          <ac:chgData name="Jakob Frabosilio" userId="a4cd8985-fec4-40e2-9b04-4113e322c883" providerId="ADAL" clId="{2F75D2FD-7886-4285-89B4-27FF3FD3FFDD}" dt="2024-08-30T10:13:35.208" v="15756" actId="207"/>
          <ac:spMkLst>
            <pc:docMk/>
            <pc:sldMk cId="1005632975" sldId="342"/>
            <ac:spMk id="96" creationId="{624B0FF0-4DE6-26D3-1C07-F2F6DC702F81}"/>
          </ac:spMkLst>
        </pc:spChg>
        <pc:spChg chg="add mod">
          <ac:chgData name="Jakob Frabosilio" userId="a4cd8985-fec4-40e2-9b04-4113e322c883" providerId="ADAL" clId="{2F75D2FD-7886-4285-89B4-27FF3FD3FFDD}" dt="2024-08-30T10:13:35.208" v="15756" actId="207"/>
          <ac:spMkLst>
            <pc:docMk/>
            <pc:sldMk cId="1005632975" sldId="342"/>
            <ac:spMk id="97" creationId="{F0861CE1-173B-F79F-C1AB-325CAAAED7CC}"/>
          </ac:spMkLst>
        </pc:spChg>
        <pc:spChg chg="add mod">
          <ac:chgData name="Jakob Frabosilio" userId="a4cd8985-fec4-40e2-9b04-4113e322c883" providerId="ADAL" clId="{2F75D2FD-7886-4285-89B4-27FF3FD3FFDD}" dt="2024-08-30T10:13:35.208" v="15756" actId="207"/>
          <ac:spMkLst>
            <pc:docMk/>
            <pc:sldMk cId="1005632975" sldId="342"/>
            <ac:spMk id="98" creationId="{A7A4D90C-5523-899B-1A14-27E1B1C1F083}"/>
          </ac:spMkLst>
        </pc:spChg>
        <pc:spChg chg="add mod">
          <ac:chgData name="Jakob Frabosilio" userId="a4cd8985-fec4-40e2-9b04-4113e322c883" providerId="ADAL" clId="{2F75D2FD-7886-4285-89B4-27FF3FD3FFDD}" dt="2024-08-30T10:12:07.182" v="15746"/>
          <ac:spMkLst>
            <pc:docMk/>
            <pc:sldMk cId="1005632975" sldId="342"/>
            <ac:spMk id="99" creationId="{17077F80-94F3-7813-8CA2-67776DA42405}"/>
          </ac:spMkLst>
        </pc:spChg>
        <pc:spChg chg="add del mod">
          <ac:chgData name="Jakob Frabosilio" userId="a4cd8985-fec4-40e2-9b04-4113e322c883" providerId="ADAL" clId="{2F75D2FD-7886-4285-89B4-27FF3FD3FFDD}" dt="2024-08-30T10:22:13.332" v="15834" actId="478"/>
          <ac:spMkLst>
            <pc:docMk/>
            <pc:sldMk cId="1005632975" sldId="342"/>
            <ac:spMk id="100" creationId="{0681B729-3BA5-3061-C6D5-8AD51469FF99}"/>
          </ac:spMkLst>
        </pc:spChg>
        <pc:spChg chg="add mod">
          <ac:chgData name="Jakob Frabosilio" userId="a4cd8985-fec4-40e2-9b04-4113e322c883" providerId="ADAL" clId="{2F75D2FD-7886-4285-89B4-27FF3FD3FFDD}" dt="2024-08-30T10:15:30.185" v="15771" actId="207"/>
          <ac:spMkLst>
            <pc:docMk/>
            <pc:sldMk cId="1005632975" sldId="342"/>
            <ac:spMk id="101" creationId="{52345428-37FF-EFAC-1D87-BA4C9BFF6949}"/>
          </ac:spMkLst>
        </pc:spChg>
        <pc:spChg chg="add del mod">
          <ac:chgData name="Jakob Frabosilio" userId="a4cd8985-fec4-40e2-9b04-4113e322c883" providerId="ADAL" clId="{2F75D2FD-7886-4285-89B4-27FF3FD3FFDD}" dt="2024-08-30T10:22:13.332" v="15834" actId="478"/>
          <ac:spMkLst>
            <pc:docMk/>
            <pc:sldMk cId="1005632975" sldId="342"/>
            <ac:spMk id="102" creationId="{CF72A4D9-C762-9041-58E8-6238D4AC7742}"/>
          </ac:spMkLst>
        </pc:spChg>
        <pc:spChg chg="add mod">
          <ac:chgData name="Jakob Frabosilio" userId="a4cd8985-fec4-40e2-9b04-4113e322c883" providerId="ADAL" clId="{2F75D2FD-7886-4285-89B4-27FF3FD3FFDD}" dt="2024-08-30T10:22:13.647" v="15835"/>
          <ac:spMkLst>
            <pc:docMk/>
            <pc:sldMk cId="1005632975" sldId="342"/>
            <ac:spMk id="103" creationId="{8C97B8B7-A452-AE91-7989-976DD35EF22D}"/>
          </ac:spMkLst>
        </pc:spChg>
        <pc:spChg chg="add mod">
          <ac:chgData name="Jakob Frabosilio" userId="a4cd8985-fec4-40e2-9b04-4113e322c883" providerId="ADAL" clId="{2F75D2FD-7886-4285-89B4-27FF3FD3FFDD}" dt="2024-08-30T10:22:13.647" v="15835"/>
          <ac:spMkLst>
            <pc:docMk/>
            <pc:sldMk cId="1005632975" sldId="342"/>
            <ac:spMk id="104" creationId="{C97A6392-7B38-C627-6F46-7CAF4EC53959}"/>
          </ac:spMkLst>
        </pc:spChg>
        <pc:spChg chg="add mod">
          <ac:chgData name="Jakob Frabosilio" userId="a4cd8985-fec4-40e2-9b04-4113e322c883" providerId="ADAL" clId="{2F75D2FD-7886-4285-89B4-27FF3FD3FFDD}" dt="2024-08-30T10:22:13.647" v="15835"/>
          <ac:spMkLst>
            <pc:docMk/>
            <pc:sldMk cId="1005632975" sldId="342"/>
            <ac:spMk id="105" creationId="{D9E83B55-FC04-F635-0821-4D6F5E5E10E0}"/>
          </ac:spMkLst>
        </pc:spChg>
        <pc:picChg chg="add mod">
          <ac:chgData name="Jakob Frabosilio" userId="a4cd8985-fec4-40e2-9b04-4113e322c883" providerId="ADAL" clId="{2F75D2FD-7886-4285-89B4-27FF3FD3FFDD}" dt="2024-08-30T09:31:44.549" v="11873" actId="1037"/>
          <ac:picMkLst>
            <pc:docMk/>
            <pc:sldMk cId="1005632975" sldId="342"/>
            <ac:picMk id="53" creationId="{E65DA3F0-1BFF-0577-9EC5-23A29D34A0E6}"/>
          </ac:picMkLst>
        </pc:picChg>
        <pc:picChg chg="add del mod">
          <ac:chgData name="Jakob Frabosilio" userId="a4cd8985-fec4-40e2-9b04-4113e322c883" providerId="ADAL" clId="{2F75D2FD-7886-4285-89B4-27FF3FD3FFDD}" dt="2024-08-30T09:31:29.513" v="11864" actId="478"/>
          <ac:picMkLst>
            <pc:docMk/>
            <pc:sldMk cId="1005632975" sldId="342"/>
            <ac:picMk id="57" creationId="{6F24E10E-03D8-9091-1887-E38DF7BAE583}"/>
          </ac:picMkLst>
        </pc:picChg>
        <pc:picChg chg="add mod">
          <ac:chgData name="Jakob Frabosilio" userId="a4cd8985-fec4-40e2-9b04-4113e322c883" providerId="ADAL" clId="{2F75D2FD-7886-4285-89B4-27FF3FD3FFDD}" dt="2024-08-30T09:31:46.190" v="11874" actId="1038"/>
          <ac:picMkLst>
            <pc:docMk/>
            <pc:sldMk cId="1005632975" sldId="342"/>
            <ac:picMk id="59" creationId="{3A2AC4D5-1B42-4D2A-1DA1-BDC27945DCE8}"/>
          </ac:picMkLst>
        </pc:picChg>
      </pc:sldChg>
      <pc:sldChg chg="addSp delSp modSp mod">
        <pc:chgData name="Jakob Frabosilio" userId="a4cd8985-fec4-40e2-9b04-4113e322c883" providerId="ADAL" clId="{2F75D2FD-7886-4285-89B4-27FF3FD3FFDD}" dt="2024-08-30T10:22:07.144" v="15833"/>
        <pc:sldMkLst>
          <pc:docMk/>
          <pc:sldMk cId="4210549658" sldId="343"/>
        </pc:sldMkLst>
        <pc:spChg chg="mod">
          <ac:chgData name="Jakob Frabosilio" userId="a4cd8985-fec4-40e2-9b04-4113e322c883" providerId="ADAL" clId="{2F75D2FD-7886-4285-89B4-27FF3FD3FFDD}" dt="2024-08-30T09:45:06.358" v="12886" actId="20577"/>
          <ac:spMkLst>
            <pc:docMk/>
            <pc:sldMk cId="4210549658" sldId="343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6:46.554" v="15627" actId="1035"/>
          <ac:spMkLst>
            <pc:docMk/>
            <pc:sldMk cId="4210549658" sldId="343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27" creationId="{D3E38828-9363-4DB7-CC07-E4940998EFF6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51" creationId="{1DCB40A4-82B8-A7A1-2D7E-945C377159B5}"/>
          </ac:spMkLst>
        </pc:spChg>
        <pc:spChg chg="add mod">
          <ac:chgData name="Jakob Frabosilio" userId="a4cd8985-fec4-40e2-9b04-4113e322c883" providerId="ADAL" clId="{2F75D2FD-7886-4285-89B4-27FF3FD3FFDD}" dt="2024-08-30T10:12:18.448" v="15748" actId="207"/>
          <ac:spMkLst>
            <pc:docMk/>
            <pc:sldMk cId="4210549658" sldId="343"/>
            <ac:spMk id="52" creationId="{D3368B96-7DE1-1DC7-9B01-2F1890EB6835}"/>
          </ac:spMkLst>
        </pc:spChg>
        <pc:spChg chg="add mod">
          <ac:chgData name="Jakob Frabosilio" userId="a4cd8985-fec4-40e2-9b04-4113e322c883" providerId="ADAL" clId="{2F75D2FD-7886-4285-89B4-27FF3FD3FFDD}" dt="2024-08-30T10:12:57.244" v="15752" actId="207"/>
          <ac:spMkLst>
            <pc:docMk/>
            <pc:sldMk cId="4210549658" sldId="343"/>
            <ac:spMk id="53" creationId="{38FF62E3-DF04-6C77-2F2D-1B99CFE6EE7A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54" creationId="{7B0A7FEE-8D9A-B4D6-FA8C-B623B1C9462E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55" creationId="{BAA501AC-4D60-EB31-39DC-D77C0C4A2C08}"/>
          </ac:spMkLst>
        </pc:spChg>
        <pc:spChg chg="add mod">
          <ac:chgData name="Jakob Frabosilio" userId="a4cd8985-fec4-40e2-9b04-4113e322c883" providerId="ADAL" clId="{2F75D2FD-7886-4285-89B4-27FF3FD3FFDD}" dt="2024-08-30T10:12:18.448" v="15748" actId="207"/>
          <ac:spMkLst>
            <pc:docMk/>
            <pc:sldMk cId="4210549658" sldId="343"/>
            <ac:spMk id="56" creationId="{91A0BF85-C885-B021-04E5-DE203D0F51E4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57" creationId="{022B4311-E977-72FC-C8E7-5D82F34410DA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58" creationId="{65F4C6D1-2945-2C33-F3DB-9EE7D46BA800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59" creationId="{5690AA2D-7E53-1304-AFD0-75CC81C83F00}"/>
          </ac:spMkLst>
        </pc:spChg>
        <pc:spChg chg="add mod">
          <ac:chgData name="Jakob Frabosilio" userId="a4cd8985-fec4-40e2-9b04-4113e322c883" providerId="ADAL" clId="{2F75D2FD-7886-4285-89B4-27FF3FD3FFDD}" dt="2024-08-30T10:12:18.448" v="15748" actId="207"/>
          <ac:spMkLst>
            <pc:docMk/>
            <pc:sldMk cId="4210549658" sldId="343"/>
            <ac:spMk id="60" creationId="{550BAC18-1A3F-128D-79F2-0FC8401F9FA7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61" creationId="{BE3E4642-69A4-8E3C-A6DA-8CAF2991A492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62" creationId="{A286704F-70AA-82F0-BFDA-C5BA0A8028DB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63" creationId="{789F7397-352A-9ED6-5BC2-C84125B4551C}"/>
          </ac:spMkLst>
        </pc:spChg>
        <pc:spChg chg="add mod">
          <ac:chgData name="Jakob Frabosilio" userId="a4cd8985-fec4-40e2-9b04-4113e322c883" providerId="ADAL" clId="{2F75D2FD-7886-4285-89B4-27FF3FD3FFDD}" dt="2024-08-30T10:12:18.448" v="15748" actId="207"/>
          <ac:spMkLst>
            <pc:docMk/>
            <pc:sldMk cId="4210549658" sldId="343"/>
            <ac:spMk id="64" creationId="{6DFD78C9-1387-9329-4A8B-C11A965E1C26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65" creationId="{EC79CB38-5BA5-09C1-BA0C-76D70A3C4074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66" creationId="{53230937-93AF-ED6D-3CAF-D6B1F299B363}"/>
          </ac:spMkLst>
        </pc:spChg>
        <pc:spChg chg="add mod">
          <ac:chgData name="Jakob Frabosilio" userId="a4cd8985-fec4-40e2-9b04-4113e322c883" providerId="ADAL" clId="{2F75D2FD-7886-4285-89B4-27FF3FD3FFDD}" dt="2024-08-30T10:12:18.448" v="15748" actId="207"/>
          <ac:spMkLst>
            <pc:docMk/>
            <pc:sldMk cId="4210549658" sldId="343"/>
            <ac:spMk id="67" creationId="{8833D5D6-BBBD-C91B-C662-8AAEDB86634D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68" creationId="{C06350A6-D9DF-AF43-6F34-4F57AC272493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69" creationId="{98A1E908-352B-8DC4-9908-ADF9ABABDA83}"/>
          </ac:spMkLst>
        </pc:spChg>
        <pc:spChg chg="add mod">
          <ac:chgData name="Jakob Frabosilio" userId="a4cd8985-fec4-40e2-9b04-4113e322c883" providerId="ADAL" clId="{2F75D2FD-7886-4285-89B4-27FF3FD3FFDD}" dt="2024-08-30T10:12:18.448" v="15748" actId="207"/>
          <ac:spMkLst>
            <pc:docMk/>
            <pc:sldMk cId="4210549658" sldId="343"/>
            <ac:spMk id="70" creationId="{5FB054DE-BC24-3865-B9C7-9AA37D485669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71" creationId="{68B1FDD7-E76F-CCD8-7413-FBB6C4B4F878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72" creationId="{CE251E11-14EF-F34D-5A73-096BC0FB7459}"/>
          </ac:spMkLst>
        </pc:spChg>
        <pc:spChg chg="add mod">
          <ac:chgData name="Jakob Frabosilio" userId="a4cd8985-fec4-40e2-9b04-4113e322c883" providerId="ADAL" clId="{2F75D2FD-7886-4285-89B4-27FF3FD3FFDD}" dt="2024-08-30T10:12:18.448" v="15748" actId="207"/>
          <ac:spMkLst>
            <pc:docMk/>
            <pc:sldMk cId="4210549658" sldId="343"/>
            <ac:spMk id="73" creationId="{9B65946E-699E-147D-FD97-C59F4FE1FCFE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74" creationId="{1540EB8F-7BE3-71FE-01F1-99F07602A265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75" creationId="{5F852B51-0645-17E5-21CD-24A1E9D806ED}"/>
          </ac:spMkLst>
        </pc:spChg>
        <pc:spChg chg="add mod">
          <ac:chgData name="Jakob Frabosilio" userId="a4cd8985-fec4-40e2-9b04-4113e322c883" providerId="ADAL" clId="{2F75D2FD-7886-4285-89B4-27FF3FD3FFDD}" dt="2024-08-30T10:12:18.448" v="15748" actId="207"/>
          <ac:spMkLst>
            <pc:docMk/>
            <pc:sldMk cId="4210549658" sldId="343"/>
            <ac:spMk id="76" creationId="{6BBA06F3-5829-A052-C67A-A35B9F923E0C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77" creationId="{920E4F0D-F262-F6FE-EACD-39702E25486A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78" creationId="{75ED9BB5-D3D4-1A4E-E704-D78BB9857F80}"/>
          </ac:spMkLst>
        </pc:spChg>
        <pc:spChg chg="add mod">
          <ac:chgData name="Jakob Frabosilio" userId="a4cd8985-fec4-40e2-9b04-4113e322c883" providerId="ADAL" clId="{2F75D2FD-7886-4285-89B4-27FF3FD3FFDD}" dt="2024-08-30T10:12:18.448" v="15748" actId="207"/>
          <ac:spMkLst>
            <pc:docMk/>
            <pc:sldMk cId="4210549658" sldId="343"/>
            <ac:spMk id="79" creationId="{028893DB-3710-83D4-1026-61F219411E1E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80" creationId="{DD81DFD3-D3F3-6BB5-FFC1-BBF04CF5543E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81" creationId="{12159D11-48D3-8752-F346-E34327231B75}"/>
          </ac:spMkLst>
        </pc:spChg>
        <pc:spChg chg="add mod">
          <ac:chgData name="Jakob Frabosilio" userId="a4cd8985-fec4-40e2-9b04-4113e322c883" providerId="ADAL" clId="{2F75D2FD-7886-4285-89B4-27FF3FD3FFDD}" dt="2024-08-30T10:12:18.448" v="15748" actId="207"/>
          <ac:spMkLst>
            <pc:docMk/>
            <pc:sldMk cId="4210549658" sldId="343"/>
            <ac:spMk id="82" creationId="{D0BEE366-A074-2919-CEB7-959B31007B18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83" creationId="{CBD3FD93-CBEA-0638-4909-4C39E233BEC0}"/>
          </ac:spMkLst>
        </pc:spChg>
        <pc:spChg chg="add mod">
          <ac:chgData name="Jakob Frabosilio" userId="a4cd8985-fec4-40e2-9b04-4113e322c883" providerId="ADAL" clId="{2F75D2FD-7886-4285-89B4-27FF3FD3FFDD}" dt="2024-08-30T10:12:18.448" v="15748" actId="207"/>
          <ac:spMkLst>
            <pc:docMk/>
            <pc:sldMk cId="4210549658" sldId="343"/>
            <ac:spMk id="84" creationId="{28397865-D53C-A956-46BA-6D12A9B02176}"/>
          </ac:spMkLst>
        </pc:spChg>
        <pc:spChg chg="add mod">
          <ac:chgData name="Jakob Frabosilio" userId="a4cd8985-fec4-40e2-9b04-4113e322c883" providerId="ADAL" clId="{2F75D2FD-7886-4285-89B4-27FF3FD3FFDD}" dt="2024-08-30T10:12:18.448" v="15748" actId="207"/>
          <ac:spMkLst>
            <pc:docMk/>
            <pc:sldMk cId="4210549658" sldId="343"/>
            <ac:spMk id="85" creationId="{ACC53D76-FEF3-022A-7C6F-97F15861B234}"/>
          </ac:spMkLst>
        </pc:spChg>
        <pc:spChg chg="add mod">
          <ac:chgData name="Jakob Frabosilio" userId="a4cd8985-fec4-40e2-9b04-4113e322c883" providerId="ADAL" clId="{2F75D2FD-7886-4285-89B4-27FF3FD3FFDD}" dt="2024-08-30T10:12:18.448" v="15748" actId="207"/>
          <ac:spMkLst>
            <pc:docMk/>
            <pc:sldMk cId="4210549658" sldId="343"/>
            <ac:spMk id="86" creationId="{AC657B84-3CBA-E9C9-F973-556A08E003BC}"/>
          </ac:spMkLst>
        </pc:spChg>
        <pc:spChg chg="add mod">
          <ac:chgData name="Jakob Frabosilio" userId="a4cd8985-fec4-40e2-9b04-4113e322c883" providerId="ADAL" clId="{2F75D2FD-7886-4285-89B4-27FF3FD3FFDD}" dt="2024-08-30T10:12:18.448" v="15748" actId="207"/>
          <ac:spMkLst>
            <pc:docMk/>
            <pc:sldMk cId="4210549658" sldId="343"/>
            <ac:spMk id="87" creationId="{42E94119-5CBA-5576-1784-A5E016330FF4}"/>
          </ac:spMkLst>
        </pc:spChg>
        <pc:spChg chg="add mod">
          <ac:chgData name="Jakob Frabosilio" userId="a4cd8985-fec4-40e2-9b04-4113e322c883" providerId="ADAL" clId="{2F75D2FD-7886-4285-89B4-27FF3FD3FFDD}" dt="2024-08-30T10:12:18.448" v="15748" actId="207"/>
          <ac:spMkLst>
            <pc:docMk/>
            <pc:sldMk cId="4210549658" sldId="343"/>
            <ac:spMk id="88" creationId="{3D3D652A-3E9E-BBE6-1101-13301FF849DA}"/>
          </ac:spMkLst>
        </pc:spChg>
        <pc:spChg chg="add mod">
          <ac:chgData name="Jakob Frabosilio" userId="a4cd8985-fec4-40e2-9b04-4113e322c883" providerId="ADAL" clId="{2F75D2FD-7886-4285-89B4-27FF3FD3FFDD}" dt="2024-08-30T10:12:10.206" v="15747"/>
          <ac:spMkLst>
            <pc:docMk/>
            <pc:sldMk cId="4210549658" sldId="343"/>
            <ac:spMk id="89" creationId="{EE38AC9C-2095-F7D4-D77C-3BA8A2B3FE9A}"/>
          </ac:spMkLst>
        </pc:spChg>
        <pc:spChg chg="add del mod">
          <ac:chgData name="Jakob Frabosilio" userId="a4cd8985-fec4-40e2-9b04-4113e322c883" providerId="ADAL" clId="{2F75D2FD-7886-4285-89B4-27FF3FD3FFDD}" dt="2024-08-30T10:22:06.808" v="15832" actId="478"/>
          <ac:spMkLst>
            <pc:docMk/>
            <pc:sldMk cId="4210549658" sldId="343"/>
            <ac:spMk id="90" creationId="{227EB29F-35A1-1024-BFBC-D9B87A3F009D}"/>
          </ac:spMkLst>
        </pc:spChg>
        <pc:spChg chg="add mod">
          <ac:chgData name="Jakob Frabosilio" userId="a4cd8985-fec4-40e2-9b04-4113e322c883" providerId="ADAL" clId="{2F75D2FD-7886-4285-89B4-27FF3FD3FFDD}" dt="2024-08-30T10:12:18.448" v="15748" actId="207"/>
          <ac:spMkLst>
            <pc:docMk/>
            <pc:sldMk cId="4210549658" sldId="343"/>
            <ac:spMk id="91" creationId="{D23BC25A-5047-0F5F-E595-2EB40DF2C65D}"/>
          </ac:spMkLst>
        </pc:spChg>
        <pc:spChg chg="add del mod">
          <ac:chgData name="Jakob Frabosilio" userId="a4cd8985-fec4-40e2-9b04-4113e322c883" providerId="ADAL" clId="{2F75D2FD-7886-4285-89B4-27FF3FD3FFDD}" dt="2024-08-30T10:22:06.808" v="15832" actId="478"/>
          <ac:spMkLst>
            <pc:docMk/>
            <pc:sldMk cId="4210549658" sldId="343"/>
            <ac:spMk id="92" creationId="{7F44163F-D3CC-E796-C577-EA32B66DEDDB}"/>
          </ac:spMkLst>
        </pc:spChg>
        <pc:spChg chg="add mod">
          <ac:chgData name="Jakob Frabosilio" userId="a4cd8985-fec4-40e2-9b04-4113e322c883" providerId="ADAL" clId="{2F75D2FD-7886-4285-89B4-27FF3FD3FFDD}" dt="2024-08-30T10:22:07.144" v="15833"/>
          <ac:spMkLst>
            <pc:docMk/>
            <pc:sldMk cId="4210549658" sldId="343"/>
            <ac:spMk id="93" creationId="{232F8FE7-D623-235C-DFA3-29572B61FBFE}"/>
          </ac:spMkLst>
        </pc:spChg>
        <pc:spChg chg="add mod">
          <ac:chgData name="Jakob Frabosilio" userId="a4cd8985-fec4-40e2-9b04-4113e322c883" providerId="ADAL" clId="{2F75D2FD-7886-4285-89B4-27FF3FD3FFDD}" dt="2024-08-30T10:22:07.144" v="15833"/>
          <ac:spMkLst>
            <pc:docMk/>
            <pc:sldMk cId="4210549658" sldId="343"/>
            <ac:spMk id="94" creationId="{0DCD3BD5-D1BC-0574-8BA7-FB16649F8C4D}"/>
          </ac:spMkLst>
        </pc:spChg>
        <pc:spChg chg="add mod">
          <ac:chgData name="Jakob Frabosilio" userId="a4cd8985-fec4-40e2-9b04-4113e322c883" providerId="ADAL" clId="{2F75D2FD-7886-4285-89B4-27FF3FD3FFDD}" dt="2024-08-30T10:22:07.144" v="15833"/>
          <ac:spMkLst>
            <pc:docMk/>
            <pc:sldMk cId="4210549658" sldId="343"/>
            <ac:spMk id="95" creationId="{AFC0E56B-44B8-BE67-8F52-A4B58C2E24C0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2:01.460" v="15831"/>
        <pc:sldMkLst>
          <pc:docMk/>
          <pc:sldMk cId="1462273272" sldId="344"/>
        </pc:sldMkLst>
        <pc:spChg chg="mod">
          <ac:chgData name="Jakob Frabosilio" userId="a4cd8985-fec4-40e2-9b04-4113e322c883" providerId="ADAL" clId="{2F75D2FD-7886-4285-89B4-27FF3FD3FFDD}" dt="2024-08-30T09:53:14.075" v="14039" actId="20577"/>
          <ac:spMkLst>
            <pc:docMk/>
            <pc:sldMk cId="1462273272" sldId="344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6:47.841" v="15628" actId="1035"/>
          <ac:spMkLst>
            <pc:docMk/>
            <pc:sldMk cId="1462273272" sldId="344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27" creationId="{D25F7644-F5E0-9785-812B-60BDFC6EBF67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51" creationId="{A5114EB7-E3E8-4FDD-8EAE-8070DEDBD48F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52" creationId="{FB901821-A6D9-117E-DB9D-5EA9DC31D6F0}"/>
          </ac:spMkLst>
        </pc:spChg>
        <pc:spChg chg="add mod">
          <ac:chgData name="Jakob Frabosilio" userId="a4cd8985-fec4-40e2-9b04-4113e322c883" providerId="ADAL" clId="{2F75D2FD-7886-4285-89B4-27FF3FD3FFDD}" dt="2024-08-30T10:13:01.651" v="15753" actId="207"/>
          <ac:spMkLst>
            <pc:docMk/>
            <pc:sldMk cId="1462273272" sldId="344"/>
            <ac:spMk id="53" creationId="{47DEE080-BE1A-AF80-AF1D-378F18F13235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54" creationId="{35859828-D158-2460-E65D-F93A0B4C29FC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55" creationId="{E15375BA-1465-C02C-D21A-F9603E8D6B95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56" creationId="{7B70D9D6-3B84-A8EF-A9F1-BA6BFBC8D59F}"/>
          </ac:spMkLst>
        </pc:spChg>
        <pc:spChg chg="add mod">
          <ac:chgData name="Jakob Frabosilio" userId="a4cd8985-fec4-40e2-9b04-4113e322c883" providerId="ADAL" clId="{2F75D2FD-7886-4285-89B4-27FF3FD3FFDD}" dt="2024-08-30T10:13:01.651" v="15753" actId="207"/>
          <ac:spMkLst>
            <pc:docMk/>
            <pc:sldMk cId="1462273272" sldId="344"/>
            <ac:spMk id="57" creationId="{B4C99C5B-9AD7-62F6-A942-54CD89D079B6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58" creationId="{856C2F82-906C-B952-0A3A-54C3A1D0BAF2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59" creationId="{87DD628F-FBF7-04DB-8A07-86032E770603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60" creationId="{3D316F72-695C-505E-C595-5E465327BB4C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61" creationId="{4DC8F735-6164-1B48-64FE-EECA527105FA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62" creationId="{F5B9A1C2-56C4-552C-FED2-9226C43F89E7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63" creationId="{AEAB6118-DB1F-550A-FBBD-F3B5353E255E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64" creationId="{AB54D762-B45D-3E2F-F025-1645573407FE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65" creationId="{071E68F6-7305-3FCC-7211-88FA0DB0EE5A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66" creationId="{77619FEB-9695-CCC3-EC83-560D921BB911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67" creationId="{BE32B11E-1DB4-3D13-3BF2-B0F5944DEE56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68" creationId="{52E003D4-3C7A-8448-02F8-2A7F897589CC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69" creationId="{A87DA6A1-6A71-66FE-CB09-10F9C501D3B8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70" creationId="{D1D7CB9B-3CCA-AB10-8BF5-E00FF752AE11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71" creationId="{BAD2E588-B4A4-61E8-C6C4-AE792B687A86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72" creationId="{3DB02908-39E6-7DAE-7CE0-9E9D85081A15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73" creationId="{C6061D43-8FE4-0B69-7413-014736ADE685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74" creationId="{CCB22221-B42E-E074-C015-BB67EC5FA1F7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75" creationId="{398C1F55-9F43-BC27-40DE-1AA4319816A6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76" creationId="{6E237B08-FCE9-3AB1-8F9A-961BC63C15F2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77" creationId="{94FE7F58-16BB-851D-11C8-AB057BF1F283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78" creationId="{35284B4C-A81E-20E7-640B-0F5E8F8AF7FE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79" creationId="{44CD31A0-AC89-EBBE-3DB5-C17A5C258DF8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80" creationId="{A7DDA781-01EC-6D47-1704-70EF746DD91A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81" creationId="{B3E20273-3885-1E25-6FC4-8A001B7653BD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82" creationId="{4936A2C7-2DB2-3899-A9C4-1E67E7F4901B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83" creationId="{32FD5E48-89B4-FB83-EF22-27842AA20852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84" creationId="{060FC7FA-B5AB-7216-0E22-4566274BE6A9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85" creationId="{4DA4D478-F8E4-96C4-2D20-23D396409B48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86" creationId="{F8154997-D167-CCCA-614C-B91FE19F07D3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87" creationId="{23B7BABC-ABEF-FB2A-D83B-A86F3861D9F1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88" creationId="{C08C29F3-EC5E-4295-54F3-39E3FC67599E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89" creationId="{9B7FA7F6-73AD-63A2-71D8-72B78A261FA9}"/>
          </ac:spMkLst>
        </pc:spChg>
        <pc:spChg chg="add del mod">
          <ac:chgData name="Jakob Frabosilio" userId="a4cd8985-fec4-40e2-9b04-4113e322c883" providerId="ADAL" clId="{2F75D2FD-7886-4285-89B4-27FF3FD3FFDD}" dt="2024-08-30T10:22:00.611" v="15830" actId="478"/>
          <ac:spMkLst>
            <pc:docMk/>
            <pc:sldMk cId="1462273272" sldId="344"/>
            <ac:spMk id="90" creationId="{FE9F88F2-2B2D-5D74-3E11-2D0CE598B862}"/>
          </ac:spMkLst>
        </pc:spChg>
        <pc:spChg chg="add mod">
          <ac:chgData name="Jakob Frabosilio" userId="a4cd8985-fec4-40e2-9b04-4113e322c883" providerId="ADAL" clId="{2F75D2FD-7886-4285-89B4-27FF3FD3FFDD}" dt="2024-08-30T10:12:27.960" v="15749"/>
          <ac:spMkLst>
            <pc:docMk/>
            <pc:sldMk cId="1462273272" sldId="344"/>
            <ac:spMk id="91" creationId="{2695A09D-3943-5A47-405F-0AB91CF15E9D}"/>
          </ac:spMkLst>
        </pc:spChg>
        <pc:spChg chg="add del mod">
          <ac:chgData name="Jakob Frabosilio" userId="a4cd8985-fec4-40e2-9b04-4113e322c883" providerId="ADAL" clId="{2F75D2FD-7886-4285-89B4-27FF3FD3FFDD}" dt="2024-08-30T10:22:00.016" v="15829" actId="478"/>
          <ac:spMkLst>
            <pc:docMk/>
            <pc:sldMk cId="1462273272" sldId="344"/>
            <ac:spMk id="92" creationId="{ABA93F40-F29E-66DB-BC34-E245F271BD8E}"/>
          </ac:spMkLst>
        </pc:spChg>
        <pc:spChg chg="add mod">
          <ac:chgData name="Jakob Frabosilio" userId="a4cd8985-fec4-40e2-9b04-4113e322c883" providerId="ADAL" clId="{2F75D2FD-7886-4285-89B4-27FF3FD3FFDD}" dt="2024-08-30T10:22:01.460" v="15831"/>
          <ac:spMkLst>
            <pc:docMk/>
            <pc:sldMk cId="1462273272" sldId="344"/>
            <ac:spMk id="93" creationId="{4922B691-6C05-90CB-E0ED-96E916382915}"/>
          </ac:spMkLst>
        </pc:spChg>
        <pc:spChg chg="add mod">
          <ac:chgData name="Jakob Frabosilio" userId="a4cd8985-fec4-40e2-9b04-4113e322c883" providerId="ADAL" clId="{2F75D2FD-7886-4285-89B4-27FF3FD3FFDD}" dt="2024-08-30T10:22:01.460" v="15831"/>
          <ac:spMkLst>
            <pc:docMk/>
            <pc:sldMk cId="1462273272" sldId="344"/>
            <ac:spMk id="94" creationId="{0DFE764F-0FF7-983E-6827-BE7AE1C55E93}"/>
          </ac:spMkLst>
        </pc:spChg>
        <pc:spChg chg="add mod">
          <ac:chgData name="Jakob Frabosilio" userId="a4cd8985-fec4-40e2-9b04-4113e322c883" providerId="ADAL" clId="{2F75D2FD-7886-4285-89B4-27FF3FD3FFDD}" dt="2024-08-30T10:22:01.460" v="15831"/>
          <ac:spMkLst>
            <pc:docMk/>
            <pc:sldMk cId="1462273272" sldId="344"/>
            <ac:spMk id="95" creationId="{660E4203-35C9-AAFF-BE4B-62D1D35798D2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1:53.852" v="15828" actId="1035"/>
        <pc:sldMkLst>
          <pc:docMk/>
          <pc:sldMk cId="2576452992" sldId="345"/>
        </pc:sldMkLst>
        <pc:spChg chg="mod">
          <ac:chgData name="Jakob Frabosilio" userId="a4cd8985-fec4-40e2-9b04-4113e322c883" providerId="ADAL" clId="{2F75D2FD-7886-4285-89B4-27FF3FD3FFDD}" dt="2024-08-30T09:56:27.757" v="14616" actId="20577"/>
          <ac:spMkLst>
            <pc:docMk/>
            <pc:sldMk cId="2576452992" sldId="345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6:49.432" v="15629" actId="1035"/>
          <ac:spMkLst>
            <pc:docMk/>
            <pc:sldMk cId="2576452992" sldId="345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27" creationId="{069BED57-5058-5026-3E04-99D21D5EC6D8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51" creationId="{38C6A4E0-7A8C-8DD8-E589-C369C5A8312E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52" creationId="{F40F61BA-97D1-C613-712A-83B191C03B07}"/>
          </ac:spMkLst>
        </pc:spChg>
        <pc:spChg chg="add mod">
          <ac:chgData name="Jakob Frabosilio" userId="a4cd8985-fec4-40e2-9b04-4113e322c883" providerId="ADAL" clId="{2F75D2FD-7886-4285-89B4-27FF3FD3FFDD}" dt="2024-08-30T10:13:07.343" v="15754" actId="207"/>
          <ac:spMkLst>
            <pc:docMk/>
            <pc:sldMk cId="2576452992" sldId="345"/>
            <ac:spMk id="53" creationId="{F61FEB0A-B566-7EBF-266C-30172B60DE72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54" creationId="{1B69A8D8-3923-6A99-E83C-F357E906DD92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55" creationId="{B505083D-968B-C4AC-FF91-07E6058C7454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56" creationId="{C27C41F1-D81A-5CCE-EF83-BAA0C44E76DD}"/>
          </ac:spMkLst>
        </pc:spChg>
        <pc:spChg chg="add mod">
          <ac:chgData name="Jakob Frabosilio" userId="a4cd8985-fec4-40e2-9b04-4113e322c883" providerId="ADAL" clId="{2F75D2FD-7886-4285-89B4-27FF3FD3FFDD}" dt="2024-08-30T10:13:07.343" v="15754" actId="207"/>
          <ac:spMkLst>
            <pc:docMk/>
            <pc:sldMk cId="2576452992" sldId="345"/>
            <ac:spMk id="57" creationId="{3BF3FFEB-5C98-8158-3DFF-857C201117BD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58" creationId="{36DEBA4A-BF5F-2218-A0F6-3836A9C704FD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59" creationId="{0F6AA551-456C-ADD8-B9F5-762EC219E783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60" creationId="{20EA7038-76F7-4054-AF0D-65C126486449}"/>
          </ac:spMkLst>
        </pc:spChg>
        <pc:spChg chg="add mod">
          <ac:chgData name="Jakob Frabosilio" userId="a4cd8985-fec4-40e2-9b04-4113e322c883" providerId="ADAL" clId="{2F75D2FD-7886-4285-89B4-27FF3FD3FFDD}" dt="2024-08-30T10:13:07.343" v="15754" actId="207"/>
          <ac:spMkLst>
            <pc:docMk/>
            <pc:sldMk cId="2576452992" sldId="345"/>
            <ac:spMk id="61" creationId="{805E0A67-3A2C-D682-DE65-878B924F751C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62" creationId="{01A4B0CE-EA5C-5CFF-CA4B-7CA3D202F080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63" creationId="{D8ABA96A-C617-2C90-369F-CDA4691E5EFD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64" creationId="{771C74C3-294C-7E5A-F308-DF94895B68B3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65" creationId="{ABEFA424-5467-26B2-DFF8-615F412EAF2B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66" creationId="{6D82D593-22D5-FEAF-2C1C-2224DF0A85B1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67" creationId="{DA786567-D9C5-E02E-29CE-A0BBA23291F8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68" creationId="{CFB7511A-9E43-CCA6-DD4F-34D39B6EE472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69" creationId="{13CC4734-7A36-A75E-6983-20F927459737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70" creationId="{754F67B8-AE2D-FFAD-0AA4-B9F5CBEF144B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71" creationId="{39C89AA0-7F37-D3B7-4BD9-CDCC882251E8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72" creationId="{C820C1F0-DC65-13CF-93FA-7889F15BF574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73" creationId="{14B4E27A-CADF-326D-740C-EADA2BD4C628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74" creationId="{5B341F09-3DA2-4277-C344-06C74FDE40B1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75" creationId="{04B737E9-274A-A8D9-3E49-8E96191722F2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76" creationId="{0EDB894F-4F7D-B080-22FA-96B64231F79C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77" creationId="{D24A6257-88BF-4BB0-C636-0D69E14D213D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78" creationId="{9D5CD2F0-5F55-CC1C-8E6D-2B9E412D63BD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79" creationId="{6CCDFE13-72E7-818C-853D-B516FD427DF0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80" creationId="{A78FEFDB-C75C-1949-C355-22A97B30ABFF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81" creationId="{3568F06D-5995-1431-CF9C-BABD71081A83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82" creationId="{2F577A6F-F7FD-808C-DBA4-D09FB846BEA2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83" creationId="{7743E2F7-52B4-372F-86D6-43AFD4288C3E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84" creationId="{3E762C36-B581-7C12-A76F-FF0BBCE7ACB1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85" creationId="{6D910D2B-E4DC-8363-5EFE-DCD1360394E0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86" creationId="{011D3F93-D26F-7BFF-D4F8-BE7A1A1134B9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87" creationId="{5E793C3B-3505-B0F1-2D3D-437993FD6953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88" creationId="{BD628A06-A00E-B080-E199-732688AFFA98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89" creationId="{87D53DC5-70A9-1697-7931-7A89661A4F80}"/>
          </ac:spMkLst>
        </pc:spChg>
        <pc:spChg chg="add mod">
          <ac:chgData name="Jakob Frabosilio" userId="a4cd8985-fec4-40e2-9b04-4113e322c883" providerId="ADAL" clId="{2F75D2FD-7886-4285-89B4-27FF3FD3FFDD}" dt="2024-08-30T10:21:53.852" v="15828" actId="1035"/>
          <ac:spMkLst>
            <pc:docMk/>
            <pc:sldMk cId="2576452992" sldId="345"/>
            <ac:spMk id="90" creationId="{2110760A-793A-03B3-BBB4-31654D79BF65}"/>
          </ac:spMkLst>
        </pc:spChg>
        <pc:spChg chg="add mod">
          <ac:chgData name="Jakob Frabosilio" userId="a4cd8985-fec4-40e2-9b04-4113e322c883" providerId="ADAL" clId="{2F75D2FD-7886-4285-89B4-27FF3FD3FFDD}" dt="2024-08-30T10:12:28.584" v="15750"/>
          <ac:spMkLst>
            <pc:docMk/>
            <pc:sldMk cId="2576452992" sldId="345"/>
            <ac:spMk id="91" creationId="{A95DCF06-B0C0-8976-ED95-33324143B18E}"/>
          </ac:spMkLst>
        </pc:spChg>
        <pc:spChg chg="add del mod">
          <ac:chgData name="Jakob Frabosilio" userId="a4cd8985-fec4-40e2-9b04-4113e322c883" providerId="ADAL" clId="{2F75D2FD-7886-4285-89B4-27FF3FD3FFDD}" dt="2024-08-30T10:21:41.975" v="15825" actId="478"/>
          <ac:spMkLst>
            <pc:docMk/>
            <pc:sldMk cId="2576452992" sldId="345"/>
            <ac:spMk id="92" creationId="{3FAE72A3-C16E-A8E2-FF29-80C5D1CD58E5}"/>
          </ac:spMkLst>
        </pc:spChg>
        <pc:spChg chg="add mod">
          <ac:chgData name="Jakob Frabosilio" userId="a4cd8985-fec4-40e2-9b04-4113e322c883" providerId="ADAL" clId="{2F75D2FD-7886-4285-89B4-27FF3FD3FFDD}" dt="2024-08-30T10:21:48.236" v="15827" actId="207"/>
          <ac:spMkLst>
            <pc:docMk/>
            <pc:sldMk cId="2576452992" sldId="345"/>
            <ac:spMk id="93" creationId="{7B54C1F6-5650-6A03-B305-80E8FE82E77C}"/>
          </ac:spMkLst>
        </pc:spChg>
        <pc:spChg chg="add mod">
          <ac:chgData name="Jakob Frabosilio" userId="a4cd8985-fec4-40e2-9b04-4113e322c883" providerId="ADAL" clId="{2F75D2FD-7886-4285-89B4-27FF3FD3FFDD}" dt="2024-08-30T10:21:43.166" v="15826"/>
          <ac:spMkLst>
            <pc:docMk/>
            <pc:sldMk cId="2576452992" sldId="345"/>
            <ac:spMk id="94" creationId="{19CCC68E-C0E2-EE03-2272-75F77263DD18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1:27.316" v="15824" actId="207"/>
        <pc:sldMkLst>
          <pc:docMk/>
          <pc:sldMk cId="2422544757" sldId="346"/>
        </pc:sldMkLst>
        <pc:spChg chg="mod">
          <ac:chgData name="Jakob Frabosilio" userId="a4cd8985-fec4-40e2-9b04-4113e322c883" providerId="ADAL" clId="{2F75D2FD-7886-4285-89B4-27FF3FD3FFDD}" dt="2024-08-30T10:02:21.282" v="15535" actId="20577"/>
          <ac:spMkLst>
            <pc:docMk/>
            <pc:sldMk cId="2422544757" sldId="346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6:50.862" v="15630" actId="1035"/>
          <ac:spMkLst>
            <pc:docMk/>
            <pc:sldMk cId="2422544757" sldId="346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27" creationId="{51AB0B0B-7C0C-083D-95C5-5C39A6C59AE6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51" creationId="{5E9C50F9-28E7-48D5-F09B-017CAC85FE56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52" creationId="{F27A4257-AB79-FA3E-D37A-F6987472534F}"/>
          </ac:spMkLst>
        </pc:spChg>
        <pc:spChg chg="add mod">
          <ac:chgData name="Jakob Frabosilio" userId="a4cd8985-fec4-40e2-9b04-4113e322c883" providerId="ADAL" clId="{2F75D2FD-7886-4285-89B4-27FF3FD3FFDD}" dt="2024-08-30T10:13:16.912" v="15755" actId="207"/>
          <ac:spMkLst>
            <pc:docMk/>
            <pc:sldMk cId="2422544757" sldId="346"/>
            <ac:spMk id="53" creationId="{393F4DE3-E7DE-D05A-78B1-59A3D2927F49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54" creationId="{67103C3B-1ACF-B7C5-AB7B-B17E0423B326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55" creationId="{6DB558F9-7104-E3F9-0434-647C2FC45176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56" creationId="{E0828BC3-C054-CE71-12E5-64D2445CD96D}"/>
          </ac:spMkLst>
        </pc:spChg>
        <pc:spChg chg="add mod">
          <ac:chgData name="Jakob Frabosilio" userId="a4cd8985-fec4-40e2-9b04-4113e322c883" providerId="ADAL" clId="{2F75D2FD-7886-4285-89B4-27FF3FD3FFDD}" dt="2024-08-30T10:13:16.912" v="15755" actId="207"/>
          <ac:spMkLst>
            <pc:docMk/>
            <pc:sldMk cId="2422544757" sldId="346"/>
            <ac:spMk id="57" creationId="{5AFEB071-836B-24F5-F5BB-A290B0757602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58" creationId="{55807814-719C-84E8-CAB3-146B667CE0D4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59" creationId="{C8DB61CF-6DAB-4AEB-3742-C9837B095553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60" creationId="{47DB8BF0-0990-97AE-7CC1-2B3D12A5F6B0}"/>
          </ac:spMkLst>
        </pc:spChg>
        <pc:spChg chg="add mod">
          <ac:chgData name="Jakob Frabosilio" userId="a4cd8985-fec4-40e2-9b04-4113e322c883" providerId="ADAL" clId="{2F75D2FD-7886-4285-89B4-27FF3FD3FFDD}" dt="2024-08-30T10:13:16.912" v="15755" actId="207"/>
          <ac:spMkLst>
            <pc:docMk/>
            <pc:sldMk cId="2422544757" sldId="346"/>
            <ac:spMk id="61" creationId="{2055A136-6278-7E33-4977-2CC5BCD0DBCA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62" creationId="{A9162666-DBB6-57A4-6963-D7E3D57106D6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63" creationId="{8257F372-7668-D5DB-E90B-775B2DECEF30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64" creationId="{A0A37BA5-3C14-1F0B-D260-DA3925F8DA5D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65" creationId="{7E748A64-6A7E-18EF-0485-13E35D03D3BE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66" creationId="{A2097471-F516-732A-0B3D-5AF959DD60D4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67" creationId="{0862EF72-B5B0-43E7-970C-232DBA041673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68" creationId="{E05DC9CC-55A6-0743-DA07-8B2DB648E445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69" creationId="{1615E57E-D847-6C09-1700-82E08308FE40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70" creationId="{068FACFA-D27D-99C4-94F7-26CFF648D4DF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71" creationId="{EADB61F6-C079-525E-5B4A-C3314B4F4FCF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72" creationId="{56048645-0C39-5D22-8458-6D25F082F020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73" creationId="{A2244D28-281B-9135-A883-A4296A39358E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74" creationId="{B7AF2ABB-B407-5704-E876-B205B6CEB7D1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75" creationId="{45003F76-0FF9-4E39-E121-EE3E7C909F4F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76" creationId="{6E9E4937-D598-A06C-35A5-B07C234CC2C1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77" creationId="{39D44389-481B-9463-58D9-10D08BB65715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78" creationId="{B6927C78-1A79-0D68-754F-CD281C6B82A6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79" creationId="{6A1E7CAC-4FF8-3469-484B-B4DCB7F86239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80" creationId="{2C97E178-9A64-D6D4-8BC8-293A481D6B48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81" creationId="{ABD3030E-4C5C-4599-BFD8-AAE9D6F49A9E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82" creationId="{07B91C35-D801-D612-736E-547793C7296B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83" creationId="{90E244EB-7C66-D3C4-DC75-C2070E5C881F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84" creationId="{7BF7FB59-0102-B3A2-7CFA-0E22BD862486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85" creationId="{2D8CC46E-B4CC-3AAC-D0C5-27D49DF86AFA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86" creationId="{A5E9C07E-E302-FBC4-7F53-9163E950C806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87" creationId="{F0073629-F4FB-1559-1472-2F197642B8FA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88" creationId="{130DCB20-1B9B-368E-F355-1DA11401992D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89" creationId="{7453D4AB-7405-23D5-E639-89161E98A188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90" creationId="{2CEDC4DB-1906-4856-6105-14F2AD8475BE}"/>
          </ac:spMkLst>
        </pc:spChg>
        <pc:spChg chg="add mod">
          <ac:chgData name="Jakob Frabosilio" userId="a4cd8985-fec4-40e2-9b04-4113e322c883" providerId="ADAL" clId="{2F75D2FD-7886-4285-89B4-27FF3FD3FFDD}" dt="2024-08-30T10:12:29.424" v="15751"/>
          <ac:spMkLst>
            <pc:docMk/>
            <pc:sldMk cId="2422544757" sldId="346"/>
            <ac:spMk id="91" creationId="{86358E95-CDEA-8174-CB98-02767D0A6C79}"/>
          </ac:spMkLst>
        </pc:spChg>
        <pc:spChg chg="add del mod">
          <ac:chgData name="Jakob Frabosilio" userId="a4cd8985-fec4-40e2-9b04-4113e322c883" providerId="ADAL" clId="{2F75D2FD-7886-4285-89B4-27FF3FD3FFDD}" dt="2024-08-30T10:20:59.528" v="15813" actId="478"/>
          <ac:spMkLst>
            <pc:docMk/>
            <pc:sldMk cId="2422544757" sldId="346"/>
            <ac:spMk id="92" creationId="{9BBCE212-992C-F881-5D71-2D6A938E4DDC}"/>
          </ac:spMkLst>
        </pc:spChg>
        <pc:spChg chg="add mod">
          <ac:chgData name="Jakob Frabosilio" userId="a4cd8985-fec4-40e2-9b04-4113e322c883" providerId="ADAL" clId="{2F75D2FD-7886-4285-89B4-27FF3FD3FFDD}" dt="2024-08-30T10:21:16.550" v="15823" actId="1035"/>
          <ac:spMkLst>
            <pc:docMk/>
            <pc:sldMk cId="2422544757" sldId="346"/>
            <ac:spMk id="93" creationId="{1E4723BE-A1BA-A35D-3D48-E25E47006189}"/>
          </ac:spMkLst>
        </pc:spChg>
        <pc:spChg chg="add mod">
          <ac:chgData name="Jakob Frabosilio" userId="a4cd8985-fec4-40e2-9b04-4113e322c883" providerId="ADAL" clId="{2F75D2FD-7886-4285-89B4-27FF3FD3FFDD}" dt="2024-08-30T10:21:27.316" v="15824" actId="207"/>
          <ac:spMkLst>
            <pc:docMk/>
            <pc:sldMk cId="2422544757" sldId="346"/>
            <ac:spMk id="94" creationId="{8EBB118B-55BF-F91E-2CD8-221D936DC3B4}"/>
          </ac:spMkLst>
        </pc:spChg>
      </pc:sldChg>
      <pc:sldChg chg="addSp delSp modSp del mod">
        <pc:chgData name="Jakob Frabosilio" userId="a4cd8985-fec4-40e2-9b04-4113e322c883" providerId="ADAL" clId="{2F75D2FD-7886-4285-89B4-27FF3FD3FFDD}" dt="2024-08-30T09:10:55.345" v="11443" actId="47"/>
        <pc:sldMkLst>
          <pc:docMk/>
          <pc:sldMk cId="775940617" sldId="348"/>
        </pc:sldMkLst>
        <pc:spChg chg="mod">
          <ac:chgData name="Jakob Frabosilio" userId="a4cd8985-fec4-40e2-9b04-4113e322c883" providerId="ADAL" clId="{2F75D2FD-7886-4285-89B4-27FF3FD3FFDD}" dt="2024-08-30T09:08:57.005" v="11385" actId="20577"/>
          <ac:spMkLst>
            <pc:docMk/>
            <pc:sldMk cId="775940617" sldId="348"/>
            <ac:spMk id="2" creationId="{BD8DF136-FAEF-341F-DF9C-0EA6E6175714}"/>
          </ac:spMkLst>
        </pc:spChg>
        <pc:spChg chg="del">
          <ac:chgData name="Jakob Frabosilio" userId="a4cd8985-fec4-40e2-9b04-4113e322c883" providerId="ADAL" clId="{2F75D2FD-7886-4285-89B4-27FF3FD3FFDD}" dt="2024-08-30T08:57:25.904" v="11102" actId="478"/>
          <ac:spMkLst>
            <pc:docMk/>
            <pc:sldMk cId="775940617" sldId="348"/>
            <ac:spMk id="3" creationId="{2C1C36DD-D8A2-FAF2-8C8D-DF7F74487063}"/>
          </ac:spMkLst>
        </pc:spChg>
        <pc:spChg chg="add del mod">
          <ac:chgData name="Jakob Frabosilio" userId="a4cd8985-fec4-40e2-9b04-4113e322c883" providerId="ADAL" clId="{2F75D2FD-7886-4285-89B4-27FF3FD3FFDD}" dt="2024-08-30T09:08:36.417" v="11370" actId="478"/>
          <ac:spMkLst>
            <pc:docMk/>
            <pc:sldMk cId="775940617" sldId="348"/>
            <ac:spMk id="51" creationId="{30AB544A-4217-B0BB-ADAB-FEE7EF84E484}"/>
          </ac:spMkLst>
        </pc:spChg>
        <pc:spChg chg="add del mod">
          <ac:chgData name="Jakob Frabosilio" userId="a4cd8985-fec4-40e2-9b04-4113e322c883" providerId="ADAL" clId="{2F75D2FD-7886-4285-89B4-27FF3FD3FFDD}" dt="2024-08-30T09:08:20.943" v="11365" actId="478"/>
          <ac:spMkLst>
            <pc:docMk/>
            <pc:sldMk cId="775940617" sldId="348"/>
            <ac:spMk id="53" creationId="{1E46EADF-BE37-65FF-5828-DC8560834481}"/>
          </ac:spMkLst>
        </pc:spChg>
        <pc:spChg chg="add del mod">
          <ac:chgData name="Jakob Frabosilio" userId="a4cd8985-fec4-40e2-9b04-4113e322c883" providerId="ADAL" clId="{2F75D2FD-7886-4285-89B4-27FF3FD3FFDD}" dt="2024-08-30T09:08:38.095" v="11371" actId="478"/>
          <ac:spMkLst>
            <pc:docMk/>
            <pc:sldMk cId="775940617" sldId="348"/>
            <ac:spMk id="57" creationId="{B93F6C5D-F667-0C4B-0932-208B1B61B64E}"/>
          </ac:spMkLst>
        </pc:spChg>
        <pc:picChg chg="add mod">
          <ac:chgData name="Jakob Frabosilio" userId="a4cd8985-fec4-40e2-9b04-4113e322c883" providerId="ADAL" clId="{2F75D2FD-7886-4285-89B4-27FF3FD3FFDD}" dt="2024-08-30T09:08:42.950" v="11373" actId="1076"/>
          <ac:picMkLst>
            <pc:docMk/>
            <pc:sldMk cId="775940617" sldId="348"/>
            <ac:picMk id="55" creationId="{A493CFF7-8EFB-E311-FE00-F348BDAF662C}"/>
          </ac:picMkLst>
        </pc:picChg>
      </pc:sldChg>
      <pc:sldChg chg="addSp delSp modSp mod">
        <pc:chgData name="Jakob Frabosilio" userId="a4cd8985-fec4-40e2-9b04-4113e322c883" providerId="ADAL" clId="{2F75D2FD-7886-4285-89B4-27FF3FD3FFDD}" dt="2024-08-30T10:24:58.711" v="15903"/>
        <pc:sldMkLst>
          <pc:docMk/>
          <pc:sldMk cId="90372947" sldId="349"/>
        </pc:sldMkLst>
        <pc:spChg chg="mod">
          <ac:chgData name="Jakob Frabosilio" userId="a4cd8985-fec4-40e2-9b04-4113e322c883" providerId="ADAL" clId="{2F75D2FD-7886-4285-89B4-27FF3FD3FFDD}" dt="2024-08-30T10:05:41.769" v="15593" actId="1035"/>
          <ac:spMkLst>
            <pc:docMk/>
            <pc:sldMk cId="90372947" sldId="349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8:54.104" v="15804" actId="207"/>
          <ac:spMkLst>
            <pc:docMk/>
            <pc:sldMk cId="90372947" sldId="349"/>
            <ac:spMk id="27" creationId="{36D0B30C-489D-9C3F-F560-0550FF3733C8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52" creationId="{D0B38F61-83A4-D3CA-DC76-6FE4F5C43D44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53" creationId="{3BB189D0-7BCF-2255-CA72-DB30A5143B7A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54" creationId="{E88B9ED5-092B-C3D1-07D5-1E508E47E0A9}"/>
          </ac:spMkLst>
        </pc:spChg>
        <pc:spChg chg="add mod">
          <ac:chgData name="Jakob Frabosilio" userId="a4cd8985-fec4-40e2-9b04-4113e322c883" providerId="ADAL" clId="{2F75D2FD-7886-4285-89B4-27FF3FD3FFDD}" dt="2024-08-30T10:18:54.104" v="15804" actId="207"/>
          <ac:spMkLst>
            <pc:docMk/>
            <pc:sldMk cId="90372947" sldId="349"/>
            <ac:spMk id="55" creationId="{613B4CD1-4A0D-8063-54A0-13A9783333C1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56" creationId="{1E379C22-305A-4F0F-9722-632DB38BD80C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57" creationId="{B92444D3-DC61-5895-FDAE-6688D4A03D74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58" creationId="{DBA368A6-5553-C101-CEAD-5226E6D22A56}"/>
          </ac:spMkLst>
        </pc:spChg>
        <pc:spChg chg="add mod">
          <ac:chgData name="Jakob Frabosilio" userId="a4cd8985-fec4-40e2-9b04-4113e322c883" providerId="ADAL" clId="{2F75D2FD-7886-4285-89B4-27FF3FD3FFDD}" dt="2024-08-30T10:18:54.104" v="15804" actId="207"/>
          <ac:spMkLst>
            <pc:docMk/>
            <pc:sldMk cId="90372947" sldId="349"/>
            <ac:spMk id="59" creationId="{E1A9BFE6-97A6-2362-CA7A-A89E65FFDF09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60" creationId="{C17C2F49-3F1D-F0EF-799D-8D849CAEF42B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61" creationId="{98598479-A453-7205-7C0B-37CC42035A5A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62" creationId="{2691E3AE-B42F-B66B-8BD3-F31BBC1648ED}"/>
          </ac:spMkLst>
        </pc:spChg>
        <pc:spChg chg="add mod">
          <ac:chgData name="Jakob Frabosilio" userId="a4cd8985-fec4-40e2-9b04-4113e322c883" providerId="ADAL" clId="{2F75D2FD-7886-4285-89B4-27FF3FD3FFDD}" dt="2024-08-30T10:18:54.104" v="15804" actId="207"/>
          <ac:spMkLst>
            <pc:docMk/>
            <pc:sldMk cId="90372947" sldId="349"/>
            <ac:spMk id="63" creationId="{3AD070EA-0AD4-2DC6-747D-DE344288AEE3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64" creationId="{CD902B58-E83E-BA37-DEB5-AE55892E3913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65" creationId="{EDE3F752-0D2F-A6C7-B09C-C7FEFDB31C6C}"/>
          </ac:spMkLst>
        </pc:spChg>
        <pc:spChg chg="add mod">
          <ac:chgData name="Jakob Frabosilio" userId="a4cd8985-fec4-40e2-9b04-4113e322c883" providerId="ADAL" clId="{2F75D2FD-7886-4285-89B4-27FF3FD3FFDD}" dt="2024-08-30T10:18:54.104" v="15804" actId="207"/>
          <ac:spMkLst>
            <pc:docMk/>
            <pc:sldMk cId="90372947" sldId="349"/>
            <ac:spMk id="66" creationId="{35C50EB7-A0BD-8BCD-01F0-F2BAAEB657D5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67" creationId="{3D1C9238-307D-80AA-9D8D-C17F5EC1D418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68" creationId="{C1E4375B-529F-4EDE-655A-3847DCF21817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69" creationId="{CD35789D-F8B0-B896-9353-924428B8FD7A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70" creationId="{321F9D4E-B1FB-5EFA-406F-7463D8FCC6FE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71" creationId="{5F77D1BC-068A-64D2-33B6-9F2E4A7DB070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72" creationId="{D7CD4CEB-33B0-26D3-6102-1DF0D2454C31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73" creationId="{363ACC8A-26B7-D0F7-4102-3BE704511052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74" creationId="{8AC5E0E0-9ED8-AA0D-B9D7-CC92C43D25EA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75" creationId="{95645D27-456B-CF44-0EEB-6D1459888E8F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76" creationId="{D9FE2877-A1ED-C3F5-F199-645EA9BE7181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77" creationId="{FEF7EBEE-D960-AB8D-BBAC-D719CD82792C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78" creationId="{1F9119CA-F104-6D64-572E-D8F65E51FD3C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79" creationId="{93CD8A5C-670C-9B51-4553-A707DDEB9646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80" creationId="{94E33B9E-4F86-1ACF-0218-3614198AEC91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81" creationId="{90886150-BE8A-F787-149C-DC7F6AE18CAE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82" creationId="{2FED22D6-6B0E-27A3-1E40-4336E3D77EA8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83" creationId="{16801E47-0ACA-DE03-2D4A-6410DCB68196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84" creationId="{97A1FA26-2FFC-3C73-9400-613D3C623B0A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85" creationId="{C6200B6E-3A61-B955-6E61-DCA44531FE3E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86" creationId="{217CB00C-4B07-1AB8-B92E-75D621AD84BA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87" creationId="{D65F727E-944A-2F5B-C6CD-4FC1071CDE50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88" creationId="{4A062CE1-472A-2BA0-2391-12C41D496019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89" creationId="{803885E1-3F06-BD14-CA5D-C64AFFC503B4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90" creationId="{E096FCA4-ED61-E2D3-CEEF-C43E242B297A}"/>
          </ac:spMkLst>
        </pc:spChg>
        <pc:spChg chg="add del mod">
          <ac:chgData name="Jakob Frabosilio" userId="a4cd8985-fec4-40e2-9b04-4113e322c883" providerId="ADAL" clId="{2F75D2FD-7886-4285-89B4-27FF3FD3FFDD}" dt="2024-08-30T10:24:58.427" v="15902" actId="478"/>
          <ac:spMkLst>
            <pc:docMk/>
            <pc:sldMk cId="90372947" sldId="349"/>
            <ac:spMk id="91" creationId="{C557BAD0-A44C-114B-5EC2-46BE48A490BF}"/>
          </ac:spMkLst>
        </pc:spChg>
        <pc:spChg chg="add mod">
          <ac:chgData name="Jakob Frabosilio" userId="a4cd8985-fec4-40e2-9b04-4113e322c883" providerId="ADAL" clId="{2F75D2FD-7886-4285-89B4-27FF3FD3FFDD}" dt="2024-08-30T10:11:09.737" v="15710"/>
          <ac:spMkLst>
            <pc:docMk/>
            <pc:sldMk cId="90372947" sldId="349"/>
            <ac:spMk id="92" creationId="{B3115E5D-93FF-1511-0DE8-38BF18FF7186}"/>
          </ac:spMkLst>
        </pc:spChg>
        <pc:spChg chg="add del mod">
          <ac:chgData name="Jakob Frabosilio" userId="a4cd8985-fec4-40e2-9b04-4113e322c883" providerId="ADAL" clId="{2F75D2FD-7886-4285-89B4-27FF3FD3FFDD}" dt="2024-08-30T10:24:58.427" v="15902" actId="478"/>
          <ac:spMkLst>
            <pc:docMk/>
            <pc:sldMk cId="90372947" sldId="349"/>
            <ac:spMk id="93" creationId="{C42B4B09-4CEC-A122-AAB6-78DC93CA7AD7}"/>
          </ac:spMkLst>
        </pc:spChg>
        <pc:spChg chg="add mod">
          <ac:chgData name="Jakob Frabosilio" userId="a4cd8985-fec4-40e2-9b04-4113e322c883" providerId="ADAL" clId="{2F75D2FD-7886-4285-89B4-27FF3FD3FFDD}" dt="2024-08-30T10:24:58.711" v="15903"/>
          <ac:spMkLst>
            <pc:docMk/>
            <pc:sldMk cId="90372947" sldId="349"/>
            <ac:spMk id="94" creationId="{34DF3F00-6E99-9EED-70DF-4CC0BDE2CA7A}"/>
          </ac:spMkLst>
        </pc:spChg>
        <pc:spChg chg="add mod">
          <ac:chgData name="Jakob Frabosilio" userId="a4cd8985-fec4-40e2-9b04-4113e322c883" providerId="ADAL" clId="{2F75D2FD-7886-4285-89B4-27FF3FD3FFDD}" dt="2024-08-30T10:24:58.711" v="15903"/>
          <ac:spMkLst>
            <pc:docMk/>
            <pc:sldMk cId="90372947" sldId="349"/>
            <ac:spMk id="95" creationId="{68BC3836-8350-1AD8-F0EF-93EA3B6273B9}"/>
          </ac:spMkLst>
        </pc:spChg>
        <pc:spChg chg="add mod">
          <ac:chgData name="Jakob Frabosilio" userId="a4cd8985-fec4-40e2-9b04-4113e322c883" providerId="ADAL" clId="{2F75D2FD-7886-4285-89B4-27FF3FD3FFDD}" dt="2024-08-30T10:24:58.711" v="15903"/>
          <ac:spMkLst>
            <pc:docMk/>
            <pc:sldMk cId="90372947" sldId="349"/>
            <ac:spMk id="96" creationId="{6A4DAD6F-5455-DB31-8CA9-3CBA4E6D2F8C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4:41.336" v="15901"/>
        <pc:sldMkLst>
          <pc:docMk/>
          <pc:sldMk cId="2842268014" sldId="350"/>
        </pc:sldMkLst>
        <pc:spChg chg="mod">
          <ac:chgData name="Jakob Frabosilio" userId="a4cd8985-fec4-40e2-9b04-4113e322c883" providerId="ADAL" clId="{2F75D2FD-7886-4285-89B4-27FF3FD3FFDD}" dt="2024-08-30T10:05:42.800" v="15594" actId="1035"/>
          <ac:spMkLst>
            <pc:docMk/>
            <pc:sldMk cId="2842268014" sldId="350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8:57.795" v="15805" actId="207"/>
          <ac:spMkLst>
            <pc:docMk/>
            <pc:sldMk cId="2842268014" sldId="350"/>
            <ac:spMk id="27" creationId="{F00934C9-0BD7-9C34-B758-252674BF1AD5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51" creationId="{FF49F6B5-4264-8B80-B50E-257520A8BE88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53" creationId="{DED4B68C-88C5-3449-A055-C8868121C4B1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54" creationId="{47FAB28E-480E-4D21-D940-52F9532E2CE5}"/>
          </ac:spMkLst>
        </pc:spChg>
        <pc:spChg chg="add mod">
          <ac:chgData name="Jakob Frabosilio" userId="a4cd8985-fec4-40e2-9b04-4113e322c883" providerId="ADAL" clId="{2F75D2FD-7886-4285-89B4-27FF3FD3FFDD}" dt="2024-08-30T10:18:57.795" v="15805" actId="207"/>
          <ac:spMkLst>
            <pc:docMk/>
            <pc:sldMk cId="2842268014" sldId="350"/>
            <ac:spMk id="55" creationId="{98DA7417-C739-88B9-3D89-648FBF649E60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56" creationId="{391FAB61-C1AF-67E8-2664-7EB3CF333EC9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57" creationId="{64E4B761-E3BF-F949-76E6-EB27D598E5E7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58" creationId="{1876C25E-15D9-CD3E-C71E-80AB36A5945D}"/>
          </ac:spMkLst>
        </pc:spChg>
        <pc:spChg chg="add mod">
          <ac:chgData name="Jakob Frabosilio" userId="a4cd8985-fec4-40e2-9b04-4113e322c883" providerId="ADAL" clId="{2F75D2FD-7886-4285-89B4-27FF3FD3FFDD}" dt="2024-08-30T10:18:57.795" v="15805" actId="207"/>
          <ac:spMkLst>
            <pc:docMk/>
            <pc:sldMk cId="2842268014" sldId="350"/>
            <ac:spMk id="59" creationId="{48ED1470-5C2D-4FB1-0537-E3A3F60B7390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60" creationId="{7D727E4A-7829-13E8-CA57-40D5FE9FDF75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61" creationId="{C09C5DC7-F449-9048-7D8B-2FBA30F34DF3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62" creationId="{2FD2C64C-9594-9FA9-215F-F2A35DFA1A97}"/>
          </ac:spMkLst>
        </pc:spChg>
        <pc:spChg chg="add mod">
          <ac:chgData name="Jakob Frabosilio" userId="a4cd8985-fec4-40e2-9b04-4113e322c883" providerId="ADAL" clId="{2F75D2FD-7886-4285-89B4-27FF3FD3FFDD}" dt="2024-08-30T10:18:57.795" v="15805" actId="207"/>
          <ac:spMkLst>
            <pc:docMk/>
            <pc:sldMk cId="2842268014" sldId="350"/>
            <ac:spMk id="63" creationId="{D5B3BF6C-6C1B-F60F-9E17-A4169739B148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64" creationId="{8BCB80C4-A90B-45A9-FB63-639361375229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65" creationId="{03B44002-7E7A-85C9-999D-9CF66E122A7A}"/>
          </ac:spMkLst>
        </pc:spChg>
        <pc:spChg chg="add mod">
          <ac:chgData name="Jakob Frabosilio" userId="a4cd8985-fec4-40e2-9b04-4113e322c883" providerId="ADAL" clId="{2F75D2FD-7886-4285-89B4-27FF3FD3FFDD}" dt="2024-08-30T10:18:57.795" v="15805" actId="207"/>
          <ac:spMkLst>
            <pc:docMk/>
            <pc:sldMk cId="2842268014" sldId="350"/>
            <ac:spMk id="66" creationId="{37C73FEC-DD16-C20A-D8ED-60464CEBEC98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67" creationId="{66962BE2-F1C8-084D-218A-7197A5D61400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68" creationId="{CD791539-EE0B-075F-253A-DFB3292F0B59}"/>
          </ac:spMkLst>
        </pc:spChg>
        <pc:spChg chg="add mod">
          <ac:chgData name="Jakob Frabosilio" userId="a4cd8985-fec4-40e2-9b04-4113e322c883" providerId="ADAL" clId="{2F75D2FD-7886-4285-89B4-27FF3FD3FFDD}" dt="2024-08-30T10:18:57.795" v="15805" actId="207"/>
          <ac:spMkLst>
            <pc:docMk/>
            <pc:sldMk cId="2842268014" sldId="350"/>
            <ac:spMk id="69" creationId="{6A6DC2A4-C938-49E4-D1E2-75BD779E0F67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70" creationId="{813125D3-73E2-4C9A-8454-A95D081E74E9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71" creationId="{39F63F0F-9F6D-63F3-4E67-DB9A9B6BF206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72" creationId="{AC7C10B7-B21D-39B1-FFC9-09E5E388DD35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73" creationId="{716791B2-BFD3-B7B8-4CE0-AC66DBED73EE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74" creationId="{B8D46708-AAA3-3222-2439-0C78D0D6FB44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75" creationId="{36A21AC6-7E8A-96A3-628F-E9BF77E18DC0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76" creationId="{777D953C-889C-A735-D832-028D812619AA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77" creationId="{27C1E790-885A-6F6F-CAC7-D9AB936FB2F2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78" creationId="{1D10FDBE-60CB-0297-3683-8A5918A40B59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79" creationId="{44DDB6D0-D1C7-2FBF-4C10-7D719F8D0CD0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80" creationId="{DDFCC69B-C5FE-388E-4BE7-ABD22E3D52C0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81" creationId="{8F339CCE-4510-DAD6-4740-D6156B197054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82" creationId="{5DA9E619-6CB0-BA73-32C0-5BBCDCC9AFC2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83" creationId="{F7653EB3-CCA7-3E63-00DE-B53F6A7E4B3D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84" creationId="{B9CDBE07-5F57-9E08-39AD-5BE086B2B3AD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85" creationId="{2EDAEBFD-DDC1-46D6-CA39-ECF0BBCBC0D8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86" creationId="{CDADDB90-323B-507D-24F5-76E7828CE316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87" creationId="{4C3F1FA7-5C51-F112-58E3-7EDFE54EA0BA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88" creationId="{E14A66AC-7058-CF72-E7FE-EA68BBCF1EB6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89" creationId="{7D45AA97-C765-C998-57E4-4DB2056B4738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90" creationId="{D65F8189-15D8-2D66-2978-E20E7928C30A}"/>
          </ac:spMkLst>
        </pc:spChg>
        <pc:spChg chg="add del mod">
          <ac:chgData name="Jakob Frabosilio" userId="a4cd8985-fec4-40e2-9b04-4113e322c883" providerId="ADAL" clId="{2F75D2FD-7886-4285-89B4-27FF3FD3FFDD}" dt="2024-08-30T10:24:40.855" v="15900" actId="478"/>
          <ac:spMkLst>
            <pc:docMk/>
            <pc:sldMk cId="2842268014" sldId="350"/>
            <ac:spMk id="91" creationId="{27E8A9D3-6DD7-717A-3180-E83D30AFA44F}"/>
          </ac:spMkLst>
        </pc:spChg>
        <pc:spChg chg="add mod">
          <ac:chgData name="Jakob Frabosilio" userId="a4cd8985-fec4-40e2-9b04-4113e322c883" providerId="ADAL" clId="{2F75D2FD-7886-4285-89B4-27FF3FD3FFDD}" dt="2024-08-30T10:11:10.288" v="15711"/>
          <ac:spMkLst>
            <pc:docMk/>
            <pc:sldMk cId="2842268014" sldId="350"/>
            <ac:spMk id="92" creationId="{C2C24FA9-FCA7-4BED-15C4-243BD8804B98}"/>
          </ac:spMkLst>
        </pc:spChg>
        <pc:spChg chg="add del mod">
          <ac:chgData name="Jakob Frabosilio" userId="a4cd8985-fec4-40e2-9b04-4113e322c883" providerId="ADAL" clId="{2F75D2FD-7886-4285-89B4-27FF3FD3FFDD}" dt="2024-08-30T10:24:40.855" v="15900" actId="478"/>
          <ac:spMkLst>
            <pc:docMk/>
            <pc:sldMk cId="2842268014" sldId="350"/>
            <ac:spMk id="93" creationId="{12DD49F5-6BCF-D458-3E6D-692C91945FE7}"/>
          </ac:spMkLst>
        </pc:spChg>
        <pc:spChg chg="add mod">
          <ac:chgData name="Jakob Frabosilio" userId="a4cd8985-fec4-40e2-9b04-4113e322c883" providerId="ADAL" clId="{2F75D2FD-7886-4285-89B4-27FF3FD3FFDD}" dt="2024-08-30T10:24:41.336" v="15901"/>
          <ac:spMkLst>
            <pc:docMk/>
            <pc:sldMk cId="2842268014" sldId="350"/>
            <ac:spMk id="94" creationId="{BB143EB8-3D0C-D72B-CBCA-BBC686F44C00}"/>
          </ac:spMkLst>
        </pc:spChg>
        <pc:spChg chg="add mod">
          <ac:chgData name="Jakob Frabosilio" userId="a4cd8985-fec4-40e2-9b04-4113e322c883" providerId="ADAL" clId="{2F75D2FD-7886-4285-89B4-27FF3FD3FFDD}" dt="2024-08-30T10:24:41.336" v="15901"/>
          <ac:spMkLst>
            <pc:docMk/>
            <pc:sldMk cId="2842268014" sldId="350"/>
            <ac:spMk id="95" creationId="{B23D03AA-2668-F364-8603-1534F9343CFF}"/>
          </ac:spMkLst>
        </pc:spChg>
        <pc:spChg chg="add mod">
          <ac:chgData name="Jakob Frabosilio" userId="a4cd8985-fec4-40e2-9b04-4113e322c883" providerId="ADAL" clId="{2F75D2FD-7886-4285-89B4-27FF3FD3FFDD}" dt="2024-08-30T10:24:41.336" v="15901"/>
          <ac:spMkLst>
            <pc:docMk/>
            <pc:sldMk cId="2842268014" sldId="350"/>
            <ac:spMk id="96" creationId="{4BC08C00-9208-1DDE-9F54-60301DBE9423}"/>
          </ac:spMkLst>
        </pc:spChg>
      </pc:sldChg>
      <pc:sldChg chg="addSp delSp modSp mod">
        <pc:chgData name="Jakob Frabosilio" userId="a4cd8985-fec4-40e2-9b04-4113e322c883" providerId="ADAL" clId="{2F75D2FD-7886-4285-89B4-27FF3FD3FFDD}" dt="2024-08-30T10:24:35.270" v="15899"/>
        <pc:sldMkLst>
          <pc:docMk/>
          <pc:sldMk cId="1778377316" sldId="351"/>
        </pc:sldMkLst>
        <pc:spChg chg="mod">
          <ac:chgData name="Jakob Frabosilio" userId="a4cd8985-fec4-40e2-9b04-4113e322c883" providerId="ADAL" clId="{2F75D2FD-7886-4285-89B4-27FF3FD3FFDD}" dt="2024-08-30T10:05:44.065" v="15595" actId="1035"/>
          <ac:spMkLst>
            <pc:docMk/>
            <pc:sldMk cId="1778377316" sldId="351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9:02.934" v="15806" actId="207"/>
          <ac:spMkLst>
            <pc:docMk/>
            <pc:sldMk cId="1778377316" sldId="351"/>
            <ac:spMk id="27" creationId="{3C40570E-4EC5-BF92-B95D-999C20F6C67D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52" creationId="{C0BF52C6-9AAF-2D80-CDC3-07F4115135ED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53" creationId="{9B1B6D52-3E9E-569B-F8A1-0714219B9F66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54" creationId="{9F2250B1-29E8-8FD5-82B5-2233F9E4952E}"/>
          </ac:spMkLst>
        </pc:spChg>
        <pc:spChg chg="add mod">
          <ac:chgData name="Jakob Frabosilio" userId="a4cd8985-fec4-40e2-9b04-4113e322c883" providerId="ADAL" clId="{2F75D2FD-7886-4285-89B4-27FF3FD3FFDD}" dt="2024-08-30T10:19:02.934" v="15806" actId="207"/>
          <ac:spMkLst>
            <pc:docMk/>
            <pc:sldMk cId="1778377316" sldId="351"/>
            <ac:spMk id="55" creationId="{45497466-B45F-B055-9953-071C6A27DE9A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56" creationId="{F76C1B1D-BD3E-AC25-D79D-641F376DC6CA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57" creationId="{EC646CDF-42EC-AE1D-DF3A-9ED9661FE345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58" creationId="{B8444166-2903-359C-F8D7-BF990D0A5523}"/>
          </ac:spMkLst>
        </pc:spChg>
        <pc:spChg chg="add mod">
          <ac:chgData name="Jakob Frabosilio" userId="a4cd8985-fec4-40e2-9b04-4113e322c883" providerId="ADAL" clId="{2F75D2FD-7886-4285-89B4-27FF3FD3FFDD}" dt="2024-08-30T10:19:02.934" v="15806" actId="207"/>
          <ac:spMkLst>
            <pc:docMk/>
            <pc:sldMk cId="1778377316" sldId="351"/>
            <ac:spMk id="59" creationId="{DE52F65A-09B4-C132-2BC0-6D7313320F05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60" creationId="{E8926616-58AE-34B4-5458-D74A6E320AA8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61" creationId="{1207D236-4685-F7AC-DFBA-2EF2893EEBF3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62" creationId="{9E2715A8-C754-F0A0-E336-C5B9644F8831}"/>
          </ac:spMkLst>
        </pc:spChg>
        <pc:spChg chg="add mod">
          <ac:chgData name="Jakob Frabosilio" userId="a4cd8985-fec4-40e2-9b04-4113e322c883" providerId="ADAL" clId="{2F75D2FD-7886-4285-89B4-27FF3FD3FFDD}" dt="2024-08-30T10:19:02.934" v="15806" actId="207"/>
          <ac:spMkLst>
            <pc:docMk/>
            <pc:sldMk cId="1778377316" sldId="351"/>
            <ac:spMk id="63" creationId="{596B3BBC-DD18-F2B1-6A05-B3BF8D740CB7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64" creationId="{212F5023-33C3-AD1F-E1E2-16F74EB80293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65" creationId="{30DC3470-35FB-8F7A-9E14-529B7EB32523}"/>
          </ac:spMkLst>
        </pc:spChg>
        <pc:spChg chg="add mod">
          <ac:chgData name="Jakob Frabosilio" userId="a4cd8985-fec4-40e2-9b04-4113e322c883" providerId="ADAL" clId="{2F75D2FD-7886-4285-89B4-27FF3FD3FFDD}" dt="2024-08-30T10:19:02.934" v="15806" actId="207"/>
          <ac:spMkLst>
            <pc:docMk/>
            <pc:sldMk cId="1778377316" sldId="351"/>
            <ac:spMk id="66" creationId="{9FA7F225-59EF-ED10-4298-1B8C2A6AF9D0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67" creationId="{73F4F1D7-CFEB-4EBF-5302-8D6CD6186CEA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68" creationId="{8CD1D296-A402-D3DD-E178-A262296946A6}"/>
          </ac:spMkLst>
        </pc:spChg>
        <pc:spChg chg="add mod">
          <ac:chgData name="Jakob Frabosilio" userId="a4cd8985-fec4-40e2-9b04-4113e322c883" providerId="ADAL" clId="{2F75D2FD-7886-4285-89B4-27FF3FD3FFDD}" dt="2024-08-30T10:19:02.934" v="15806" actId="207"/>
          <ac:spMkLst>
            <pc:docMk/>
            <pc:sldMk cId="1778377316" sldId="351"/>
            <ac:spMk id="69" creationId="{EC9F169D-C2F4-575C-DE46-6DFB6E57BEE3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70" creationId="{835321AC-2362-1878-4F5A-96E82B9E4127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71" creationId="{A05FDA12-1A12-B6E7-D4DF-2941F73EB290}"/>
          </ac:spMkLst>
        </pc:spChg>
        <pc:spChg chg="add mod">
          <ac:chgData name="Jakob Frabosilio" userId="a4cd8985-fec4-40e2-9b04-4113e322c883" providerId="ADAL" clId="{2F75D2FD-7886-4285-89B4-27FF3FD3FFDD}" dt="2024-08-30T10:19:02.934" v="15806" actId="207"/>
          <ac:spMkLst>
            <pc:docMk/>
            <pc:sldMk cId="1778377316" sldId="351"/>
            <ac:spMk id="72" creationId="{986D1ABE-175E-F146-A08B-CA953668CD7F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73" creationId="{9C932362-B37D-6D9D-CB16-D0468AF48692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74" creationId="{9446CEE8-6B01-EE94-404C-2DD5D03181AF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75" creationId="{35EC9A9C-CE9E-A96E-AC65-4B8110630801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76" creationId="{CEC5F2EC-65A6-FF59-0699-E60D93DA4070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77" creationId="{BBF033E3-9368-F251-9ED4-0BB20E5B3874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78" creationId="{27D27536-30B9-C5A1-7F7C-566D8650B0A1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79" creationId="{714E7FDC-A343-D039-BA60-E0D53FC2015D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80" creationId="{88FB2246-CB13-6AC7-171F-A12D06D0ACED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81" creationId="{EE4F99E2-EB4B-6C9E-DD90-0F67187445B5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82" creationId="{6ACC588B-B6BA-85C5-26E9-10903F7CEA46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83" creationId="{2CE464A4-9AD3-8282-B1C7-66851C93A705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84" creationId="{29E0F447-FA71-2304-458D-4B36C2BBD91B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85" creationId="{0880AFE8-C342-E02A-06F0-E8279DABF495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86" creationId="{CADC66F4-C9A1-EA0B-D044-904EDF561655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87" creationId="{B4DF8C0D-D205-8C8D-4436-552BFE351150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88" creationId="{BE5D8F4B-50C6-6078-57CE-B510E9E81132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89" creationId="{421C1423-D0E5-C195-2469-799121F000A5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90" creationId="{93FE7173-ADFA-C428-5748-54ACB93773C6}"/>
          </ac:spMkLst>
        </pc:spChg>
        <pc:spChg chg="add del mod">
          <ac:chgData name="Jakob Frabosilio" userId="a4cd8985-fec4-40e2-9b04-4113e322c883" providerId="ADAL" clId="{2F75D2FD-7886-4285-89B4-27FF3FD3FFDD}" dt="2024-08-30T10:24:34.966" v="15898" actId="478"/>
          <ac:spMkLst>
            <pc:docMk/>
            <pc:sldMk cId="1778377316" sldId="351"/>
            <ac:spMk id="91" creationId="{9652F108-8584-0DCE-5ACC-D81D7F31C23C}"/>
          </ac:spMkLst>
        </pc:spChg>
        <pc:spChg chg="add mod">
          <ac:chgData name="Jakob Frabosilio" userId="a4cd8985-fec4-40e2-9b04-4113e322c883" providerId="ADAL" clId="{2F75D2FD-7886-4285-89B4-27FF3FD3FFDD}" dt="2024-08-30T10:11:10.847" v="15712"/>
          <ac:spMkLst>
            <pc:docMk/>
            <pc:sldMk cId="1778377316" sldId="351"/>
            <ac:spMk id="92" creationId="{D1B45157-07C3-1F2B-A1A0-9E73F20F3305}"/>
          </ac:spMkLst>
        </pc:spChg>
        <pc:spChg chg="add del mod">
          <ac:chgData name="Jakob Frabosilio" userId="a4cd8985-fec4-40e2-9b04-4113e322c883" providerId="ADAL" clId="{2F75D2FD-7886-4285-89B4-27FF3FD3FFDD}" dt="2024-08-30T10:24:34.966" v="15898" actId="478"/>
          <ac:spMkLst>
            <pc:docMk/>
            <pc:sldMk cId="1778377316" sldId="351"/>
            <ac:spMk id="93" creationId="{369E0571-331C-DCCC-7143-D583F12D47A9}"/>
          </ac:spMkLst>
        </pc:spChg>
        <pc:spChg chg="add mod">
          <ac:chgData name="Jakob Frabosilio" userId="a4cd8985-fec4-40e2-9b04-4113e322c883" providerId="ADAL" clId="{2F75D2FD-7886-4285-89B4-27FF3FD3FFDD}" dt="2024-08-30T10:24:35.270" v="15899"/>
          <ac:spMkLst>
            <pc:docMk/>
            <pc:sldMk cId="1778377316" sldId="351"/>
            <ac:spMk id="94" creationId="{394617B8-C7CC-EF10-2DBA-4DE3751B5C68}"/>
          </ac:spMkLst>
        </pc:spChg>
        <pc:spChg chg="add mod">
          <ac:chgData name="Jakob Frabosilio" userId="a4cd8985-fec4-40e2-9b04-4113e322c883" providerId="ADAL" clId="{2F75D2FD-7886-4285-89B4-27FF3FD3FFDD}" dt="2024-08-30T10:24:35.270" v="15899"/>
          <ac:spMkLst>
            <pc:docMk/>
            <pc:sldMk cId="1778377316" sldId="351"/>
            <ac:spMk id="95" creationId="{1A64AAA0-AA56-1442-B576-CBD27843048C}"/>
          </ac:spMkLst>
        </pc:spChg>
        <pc:spChg chg="add mod">
          <ac:chgData name="Jakob Frabosilio" userId="a4cd8985-fec4-40e2-9b04-4113e322c883" providerId="ADAL" clId="{2F75D2FD-7886-4285-89B4-27FF3FD3FFDD}" dt="2024-08-30T10:24:35.270" v="15899"/>
          <ac:spMkLst>
            <pc:docMk/>
            <pc:sldMk cId="1778377316" sldId="351"/>
            <ac:spMk id="96" creationId="{26370A28-D779-E6FE-586B-1BC10616A27B}"/>
          </ac:spMkLst>
        </pc:spChg>
      </pc:sldChg>
      <pc:sldChg chg="addSp delSp modSp add mod ord">
        <pc:chgData name="Jakob Frabosilio" userId="a4cd8985-fec4-40e2-9b04-4113e322c883" providerId="ADAL" clId="{2F75D2FD-7886-4285-89B4-27FF3FD3FFDD}" dt="2024-08-30T10:24:23.998" v="15893"/>
        <pc:sldMkLst>
          <pc:docMk/>
          <pc:sldMk cId="4044307860" sldId="352"/>
        </pc:sldMkLst>
        <pc:spChg chg="mod">
          <ac:chgData name="Jakob Frabosilio" userId="a4cd8985-fec4-40e2-9b04-4113e322c883" providerId="ADAL" clId="{2F75D2FD-7886-4285-89B4-27FF3FD3FFDD}" dt="2024-08-30T03:47:35.834" v="558" actId="20577"/>
          <ac:spMkLst>
            <pc:docMk/>
            <pc:sldMk cId="4044307860" sldId="352"/>
            <ac:spMk id="2" creationId="{BD8DF136-FAEF-341F-DF9C-0EA6E6175714}"/>
          </ac:spMkLst>
        </pc:spChg>
        <pc:spChg chg="mod">
          <ac:chgData name="Jakob Frabosilio" userId="a4cd8985-fec4-40e2-9b04-4113e322c883" providerId="ADAL" clId="{2F75D2FD-7886-4285-89B4-27FF3FD3FFDD}" dt="2024-08-30T03:54:51.167" v="1718" actId="20577"/>
          <ac:spMkLst>
            <pc:docMk/>
            <pc:sldMk cId="4044307860" sldId="352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5:48.472" v="15598" actId="1035"/>
          <ac:spMkLst>
            <pc:docMk/>
            <pc:sldMk cId="4044307860" sldId="352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9:22.534" v="15809" actId="207"/>
          <ac:spMkLst>
            <pc:docMk/>
            <pc:sldMk cId="4044307860" sldId="352"/>
            <ac:spMk id="27" creationId="{09247248-0090-B6E7-1665-F7998B180EB8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51" creationId="{FE445080-1DEF-D2A0-940E-FCC20B6F972E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52" creationId="{3AE93623-5C76-B07D-C90D-33A0E99ADAD6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53" creationId="{48EE776E-8530-2251-20F1-97CD8A752945}"/>
          </ac:spMkLst>
        </pc:spChg>
        <pc:spChg chg="add mod">
          <ac:chgData name="Jakob Frabosilio" userId="a4cd8985-fec4-40e2-9b04-4113e322c883" providerId="ADAL" clId="{2F75D2FD-7886-4285-89B4-27FF3FD3FFDD}" dt="2024-08-30T10:19:22.534" v="15809" actId="207"/>
          <ac:spMkLst>
            <pc:docMk/>
            <pc:sldMk cId="4044307860" sldId="352"/>
            <ac:spMk id="54" creationId="{C4B4FD42-9BEC-9129-65F4-174695C49126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55" creationId="{355ECDDF-25D8-6DFE-8BC9-7AA6AA4C535B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56" creationId="{0760D331-D502-D9D8-74C0-16F7FDDFD250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57" creationId="{9C5155D3-4255-3B5E-21CC-29424D1AB53E}"/>
          </ac:spMkLst>
        </pc:spChg>
        <pc:spChg chg="add mod">
          <ac:chgData name="Jakob Frabosilio" userId="a4cd8985-fec4-40e2-9b04-4113e322c883" providerId="ADAL" clId="{2F75D2FD-7886-4285-89B4-27FF3FD3FFDD}" dt="2024-08-30T10:19:22.534" v="15809" actId="207"/>
          <ac:spMkLst>
            <pc:docMk/>
            <pc:sldMk cId="4044307860" sldId="352"/>
            <ac:spMk id="58" creationId="{6E2DC99D-B609-FBAF-623D-A8F18BE794A3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59" creationId="{90248407-C032-DD33-56EB-85D51DF334EC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60" creationId="{9B82A58E-A9FB-E084-F8C3-8ABE1FED55A4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61" creationId="{8E608A40-E95A-8CAF-6163-31EE23B41E1A}"/>
          </ac:spMkLst>
        </pc:spChg>
        <pc:spChg chg="add mod">
          <ac:chgData name="Jakob Frabosilio" userId="a4cd8985-fec4-40e2-9b04-4113e322c883" providerId="ADAL" clId="{2F75D2FD-7886-4285-89B4-27FF3FD3FFDD}" dt="2024-08-30T10:19:22.534" v="15809" actId="207"/>
          <ac:spMkLst>
            <pc:docMk/>
            <pc:sldMk cId="4044307860" sldId="352"/>
            <ac:spMk id="62" creationId="{9F131850-4392-B6B0-A679-75E001AC09E1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63" creationId="{03757E66-B589-F556-D93C-285B03743A32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64" creationId="{6ADA09FE-0C78-E572-036E-517199A346EB}"/>
          </ac:spMkLst>
        </pc:spChg>
        <pc:spChg chg="add mod">
          <ac:chgData name="Jakob Frabosilio" userId="a4cd8985-fec4-40e2-9b04-4113e322c883" providerId="ADAL" clId="{2F75D2FD-7886-4285-89B4-27FF3FD3FFDD}" dt="2024-08-30T10:19:22.534" v="15809" actId="207"/>
          <ac:spMkLst>
            <pc:docMk/>
            <pc:sldMk cId="4044307860" sldId="352"/>
            <ac:spMk id="65" creationId="{A975A2BA-5C60-2583-A938-F455E8EFBF16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66" creationId="{B65D7195-8850-9ACA-B988-5B76378A68EC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67" creationId="{BA7A9092-9823-A0C4-6C01-E3E1C487EBAB}"/>
          </ac:spMkLst>
        </pc:spChg>
        <pc:spChg chg="add mod">
          <ac:chgData name="Jakob Frabosilio" userId="a4cd8985-fec4-40e2-9b04-4113e322c883" providerId="ADAL" clId="{2F75D2FD-7886-4285-89B4-27FF3FD3FFDD}" dt="2024-08-30T10:19:22.534" v="15809" actId="207"/>
          <ac:spMkLst>
            <pc:docMk/>
            <pc:sldMk cId="4044307860" sldId="352"/>
            <ac:spMk id="68" creationId="{2CE84AA4-94A9-AEFB-8B38-2F64F0DC96A4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69" creationId="{8F44F45D-44AA-966E-E529-24CEBC3CE686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70" creationId="{C7F6AD90-A073-0BD5-F040-81D93DC2D138}"/>
          </ac:spMkLst>
        </pc:spChg>
        <pc:spChg chg="add mod">
          <ac:chgData name="Jakob Frabosilio" userId="a4cd8985-fec4-40e2-9b04-4113e322c883" providerId="ADAL" clId="{2F75D2FD-7886-4285-89B4-27FF3FD3FFDD}" dt="2024-08-30T10:19:22.534" v="15809" actId="207"/>
          <ac:spMkLst>
            <pc:docMk/>
            <pc:sldMk cId="4044307860" sldId="352"/>
            <ac:spMk id="71" creationId="{C499EAA4-1DA1-8E8C-E1FB-F9EA011605BB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72" creationId="{0B13CCB8-2DF4-201C-8067-6766D811B7F7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73" creationId="{F1E907F8-5EFC-4FA8-FD3B-E2A035A08701}"/>
          </ac:spMkLst>
        </pc:spChg>
        <pc:spChg chg="add mod">
          <ac:chgData name="Jakob Frabosilio" userId="a4cd8985-fec4-40e2-9b04-4113e322c883" providerId="ADAL" clId="{2F75D2FD-7886-4285-89B4-27FF3FD3FFDD}" dt="2024-08-30T10:19:22.534" v="15809" actId="207"/>
          <ac:spMkLst>
            <pc:docMk/>
            <pc:sldMk cId="4044307860" sldId="352"/>
            <ac:spMk id="74" creationId="{AFE241EB-1B27-B866-8A42-6D822F9210A5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75" creationId="{3F827F55-8635-2422-F7D6-781282468D9B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76" creationId="{F32DC190-F78A-4E45-29ED-A8B61273386D}"/>
          </ac:spMkLst>
        </pc:spChg>
        <pc:spChg chg="add mod">
          <ac:chgData name="Jakob Frabosilio" userId="a4cd8985-fec4-40e2-9b04-4113e322c883" providerId="ADAL" clId="{2F75D2FD-7886-4285-89B4-27FF3FD3FFDD}" dt="2024-08-30T10:19:22.534" v="15809" actId="207"/>
          <ac:spMkLst>
            <pc:docMk/>
            <pc:sldMk cId="4044307860" sldId="352"/>
            <ac:spMk id="77" creationId="{92190D5E-2420-2553-CD91-16C0EE5C2DAF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78" creationId="{81FE7542-15CF-D004-271D-414473A8138B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79" creationId="{C9409236-E111-D082-C844-E4E466A0FE59}"/>
          </ac:spMkLst>
        </pc:spChg>
        <pc:spChg chg="add mod">
          <ac:chgData name="Jakob Frabosilio" userId="a4cd8985-fec4-40e2-9b04-4113e322c883" providerId="ADAL" clId="{2F75D2FD-7886-4285-89B4-27FF3FD3FFDD}" dt="2024-08-30T10:19:22.534" v="15809" actId="207"/>
          <ac:spMkLst>
            <pc:docMk/>
            <pc:sldMk cId="4044307860" sldId="352"/>
            <ac:spMk id="80" creationId="{51F956E5-72A8-34B0-DE33-767ACB9C0B75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81" creationId="{57E928F2-56F7-808E-C387-AD8D40352F40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82" creationId="{41891475-403C-02D9-AF47-5408352427AD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83" creationId="{2C6D7974-2AC8-B63D-CE71-BE1F5B413FDC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84" creationId="{14561117-711C-F40C-B6FC-6114715FA59B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85" creationId="{A55B40EC-2E58-7B6F-7844-7D39EFEB3156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86" creationId="{49868CD7-2F1E-569C-99A3-0E617865B072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87" creationId="{DCD81A1B-EA88-5E66-FF0D-4B970EAD9CF7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88" creationId="{138BCB47-4091-21E2-46AB-CA038DEB566D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89" creationId="{43396E34-7879-E798-82F4-96CDE02AF577}"/>
          </ac:spMkLst>
        </pc:spChg>
        <pc:spChg chg="add del mod">
          <ac:chgData name="Jakob Frabosilio" userId="a4cd8985-fec4-40e2-9b04-4113e322c883" providerId="ADAL" clId="{2F75D2FD-7886-4285-89B4-27FF3FD3FFDD}" dt="2024-08-30T10:24:23.764" v="15892" actId="478"/>
          <ac:spMkLst>
            <pc:docMk/>
            <pc:sldMk cId="4044307860" sldId="352"/>
            <ac:spMk id="90" creationId="{E054C5D3-9E22-7D6B-59C9-A1371E7A0FC1}"/>
          </ac:spMkLst>
        </pc:spChg>
        <pc:spChg chg="add mod">
          <ac:chgData name="Jakob Frabosilio" userId="a4cd8985-fec4-40e2-9b04-4113e322c883" providerId="ADAL" clId="{2F75D2FD-7886-4285-89B4-27FF3FD3FFDD}" dt="2024-08-30T10:11:12.519" v="15715"/>
          <ac:spMkLst>
            <pc:docMk/>
            <pc:sldMk cId="4044307860" sldId="352"/>
            <ac:spMk id="91" creationId="{37EEBBDE-8F61-84DB-BDE8-E79C2B8819CD}"/>
          </ac:spMkLst>
        </pc:spChg>
        <pc:spChg chg="add del mod">
          <ac:chgData name="Jakob Frabosilio" userId="a4cd8985-fec4-40e2-9b04-4113e322c883" providerId="ADAL" clId="{2F75D2FD-7886-4285-89B4-27FF3FD3FFDD}" dt="2024-08-30T10:24:23.764" v="15892" actId="478"/>
          <ac:spMkLst>
            <pc:docMk/>
            <pc:sldMk cId="4044307860" sldId="352"/>
            <ac:spMk id="92" creationId="{F5A140A5-C28E-E47D-A7FD-119E1B4EFBC9}"/>
          </ac:spMkLst>
        </pc:spChg>
        <pc:spChg chg="add mod">
          <ac:chgData name="Jakob Frabosilio" userId="a4cd8985-fec4-40e2-9b04-4113e322c883" providerId="ADAL" clId="{2F75D2FD-7886-4285-89B4-27FF3FD3FFDD}" dt="2024-08-30T10:24:23.998" v="15893"/>
          <ac:spMkLst>
            <pc:docMk/>
            <pc:sldMk cId="4044307860" sldId="352"/>
            <ac:spMk id="93" creationId="{7DDD7C57-0DB9-DF1F-42EE-D55357351C22}"/>
          </ac:spMkLst>
        </pc:spChg>
        <pc:spChg chg="add mod">
          <ac:chgData name="Jakob Frabosilio" userId="a4cd8985-fec4-40e2-9b04-4113e322c883" providerId="ADAL" clId="{2F75D2FD-7886-4285-89B4-27FF3FD3FFDD}" dt="2024-08-30T10:24:23.998" v="15893"/>
          <ac:spMkLst>
            <pc:docMk/>
            <pc:sldMk cId="4044307860" sldId="352"/>
            <ac:spMk id="94" creationId="{B7E50595-B874-DAF7-E431-14979D6A1DBD}"/>
          </ac:spMkLst>
        </pc:spChg>
        <pc:spChg chg="add mod">
          <ac:chgData name="Jakob Frabosilio" userId="a4cd8985-fec4-40e2-9b04-4113e322c883" providerId="ADAL" clId="{2F75D2FD-7886-4285-89B4-27FF3FD3FFDD}" dt="2024-08-30T10:24:23.998" v="15893"/>
          <ac:spMkLst>
            <pc:docMk/>
            <pc:sldMk cId="4044307860" sldId="352"/>
            <ac:spMk id="95" creationId="{865703F3-81E3-EAA4-5128-084C62AA3351}"/>
          </ac:spMkLst>
        </pc:spChg>
      </pc:sldChg>
      <pc:sldChg chg="addSp delSp modSp add mod">
        <pc:chgData name="Jakob Frabosilio" userId="a4cd8985-fec4-40e2-9b04-4113e322c883" providerId="ADAL" clId="{2F75D2FD-7886-4285-89B4-27FF3FD3FFDD}" dt="2024-08-30T10:23:51.840" v="15879"/>
        <pc:sldMkLst>
          <pc:docMk/>
          <pc:sldMk cId="184224246" sldId="353"/>
        </pc:sldMkLst>
        <pc:spChg chg="mod">
          <ac:chgData name="Jakob Frabosilio" userId="a4cd8985-fec4-40e2-9b04-4113e322c883" providerId="ADAL" clId="{2F75D2FD-7886-4285-89B4-27FF3FD3FFDD}" dt="2024-08-30T04:33:08.737" v="5497" actId="20577"/>
          <ac:spMkLst>
            <pc:docMk/>
            <pc:sldMk cId="184224246" sldId="353"/>
            <ac:spMk id="2" creationId="{BD8DF136-FAEF-341F-DF9C-0EA6E6175714}"/>
          </ac:spMkLst>
        </pc:spChg>
        <pc:spChg chg="mod">
          <ac:chgData name="Jakob Frabosilio" userId="a4cd8985-fec4-40e2-9b04-4113e322c883" providerId="ADAL" clId="{2F75D2FD-7886-4285-89B4-27FF3FD3FFDD}" dt="2024-08-30T08:41:21.296" v="9687" actId="20577"/>
          <ac:spMkLst>
            <pc:docMk/>
            <pc:sldMk cId="184224246" sldId="353"/>
            <ac:spMk id="3" creationId="{2C1C36DD-D8A2-FAF2-8C8D-DF7F74487063}"/>
          </ac:spMkLst>
        </pc:spChg>
        <pc:spChg chg="mod">
          <ac:chgData name="Jakob Frabosilio" userId="a4cd8985-fec4-40e2-9b04-4113e322c883" providerId="ADAL" clId="{2F75D2FD-7886-4285-89B4-27FF3FD3FFDD}" dt="2024-08-30T10:06:07.056" v="15605" actId="1035"/>
          <ac:spMkLst>
            <pc:docMk/>
            <pc:sldMk cId="184224246" sldId="353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27" creationId="{049C4FE2-319A-C870-0EE3-DACDB2523999}"/>
          </ac:spMkLst>
        </pc:spChg>
        <pc:spChg chg="add mod">
          <ac:chgData name="Jakob Frabosilio" userId="a4cd8985-fec4-40e2-9b04-4113e322c883" providerId="ADAL" clId="{2F75D2FD-7886-4285-89B4-27FF3FD3FFDD}" dt="2024-08-30T10:17:04.074" v="15793" actId="207"/>
          <ac:spMkLst>
            <pc:docMk/>
            <pc:sldMk cId="184224246" sldId="353"/>
            <ac:spMk id="51" creationId="{0078079F-D3B5-2554-ADA9-733A80628373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52" creationId="{A6A27000-87BB-5AF8-6E50-D9D64199B98A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53" creationId="{E752BF56-CF20-B068-4F53-81AFB9F1F10D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54" creationId="{D2A5A6D7-0C4A-9935-7D59-46D82FADF026}"/>
          </ac:spMkLst>
        </pc:spChg>
        <pc:spChg chg="add mod">
          <ac:chgData name="Jakob Frabosilio" userId="a4cd8985-fec4-40e2-9b04-4113e322c883" providerId="ADAL" clId="{2F75D2FD-7886-4285-89B4-27FF3FD3FFDD}" dt="2024-08-30T10:17:04.074" v="15793" actId="207"/>
          <ac:spMkLst>
            <pc:docMk/>
            <pc:sldMk cId="184224246" sldId="353"/>
            <ac:spMk id="55" creationId="{E2C711A6-A9BB-A0C4-A2D8-475ED6C155C1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56" creationId="{0B14C229-7129-A664-85F1-0C8ED811EF01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57" creationId="{D4F9FED6-8D85-7547-8D86-2AB2EB93DCDB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58" creationId="{6AC11ED1-301D-7BD1-1E9C-23E44027D8DA}"/>
          </ac:spMkLst>
        </pc:spChg>
        <pc:spChg chg="add mod">
          <ac:chgData name="Jakob Frabosilio" userId="a4cd8985-fec4-40e2-9b04-4113e322c883" providerId="ADAL" clId="{2F75D2FD-7886-4285-89B4-27FF3FD3FFDD}" dt="2024-08-30T10:17:04.074" v="15793" actId="207"/>
          <ac:spMkLst>
            <pc:docMk/>
            <pc:sldMk cId="184224246" sldId="353"/>
            <ac:spMk id="59" creationId="{7E754E45-5CB6-6CFD-392C-047605CE70F4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60" creationId="{68D02FDC-E26E-363D-71B4-5838D445EE08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61" creationId="{A0ACE6BA-AA01-FC16-70C9-F6AE6A65A016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62" creationId="{E38334BA-9F13-76E2-CB12-D857A3CD3B8B}"/>
          </ac:spMkLst>
        </pc:spChg>
        <pc:spChg chg="add mod">
          <ac:chgData name="Jakob Frabosilio" userId="a4cd8985-fec4-40e2-9b04-4113e322c883" providerId="ADAL" clId="{2F75D2FD-7886-4285-89B4-27FF3FD3FFDD}" dt="2024-08-30T10:17:04.074" v="15793" actId="207"/>
          <ac:spMkLst>
            <pc:docMk/>
            <pc:sldMk cId="184224246" sldId="353"/>
            <ac:spMk id="63" creationId="{3C6F3DAD-668C-F6C8-F888-F667AB5FF53D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64" creationId="{C496438E-BEF7-275D-0094-FCCCD38F7B0C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65" creationId="{6B3C0783-C712-0BDF-F74B-B9936110A7BB}"/>
          </ac:spMkLst>
        </pc:spChg>
        <pc:spChg chg="add mod">
          <ac:chgData name="Jakob Frabosilio" userId="a4cd8985-fec4-40e2-9b04-4113e322c883" providerId="ADAL" clId="{2F75D2FD-7886-4285-89B4-27FF3FD3FFDD}" dt="2024-08-30T10:17:04.074" v="15793" actId="207"/>
          <ac:spMkLst>
            <pc:docMk/>
            <pc:sldMk cId="184224246" sldId="353"/>
            <ac:spMk id="66" creationId="{F2245B62-9BB4-9A3C-F4BA-88D20DAFFFF5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67" creationId="{94225228-8BF2-42C9-A3EB-D5F54468057F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68" creationId="{4AA65791-8903-D81D-C9DF-9B64602CB2C7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69" creationId="{F2B8C07B-3E55-6DE7-2D9A-19515A70F168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70" creationId="{DF8BF268-F9C7-AA80-F3C9-72E1F0CEA189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71" creationId="{4C192523-B0F1-0E29-6EDD-325F9B1F1F8F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72" creationId="{DF3B6CCB-A037-A359-EDEA-DACC733D518C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73" creationId="{291F02D9-DE87-04F8-524A-6A0FF59E46D2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74" creationId="{59BD67E4-661E-5CC9-8B50-2386B902E95B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75" creationId="{60951306-CBB8-F601-02AF-EA3EAB71254A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76" creationId="{5F61097D-882E-0BE2-1746-3A13D3EA9C40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77" creationId="{630D36EB-2B26-5113-52B8-CEF2D05E750A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78" creationId="{961C22AE-70D8-2305-DC23-EDE373202BC8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79" creationId="{803CE080-42FF-2954-0B9B-5E18A7E03D8E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80" creationId="{9DB1A39E-2FA3-D180-65AC-780F3953853E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81" creationId="{360425B5-636E-22E7-D13E-0506DE97069C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82" creationId="{01D4107C-1FC6-1CE3-CC7C-358CB7115F9F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83" creationId="{321F2DB0-465E-ED50-44C6-43811F03DB90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84" creationId="{445BE505-3CD6-7871-9AC2-56867E496EE1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85" creationId="{6347F321-7F98-CDC1-7FCA-E7C83B25DE0E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86" creationId="{39D9BBDE-A1DF-647F-5C79-E5FEEA46B5D9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87" creationId="{53977748-E80A-DB19-06D5-A46D34E44409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88" creationId="{267C2565-FE5B-44B8-6767-3781C8DD070B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89" creationId="{72FE7E44-DC6C-6CE9-210B-02AF67D52E7F}"/>
          </ac:spMkLst>
        </pc:spChg>
        <pc:spChg chg="add del mod">
          <ac:chgData name="Jakob Frabosilio" userId="a4cd8985-fec4-40e2-9b04-4113e322c883" providerId="ADAL" clId="{2F75D2FD-7886-4285-89B4-27FF3FD3FFDD}" dt="2024-08-30T10:23:51.439" v="15878" actId="478"/>
          <ac:spMkLst>
            <pc:docMk/>
            <pc:sldMk cId="184224246" sldId="353"/>
            <ac:spMk id="90" creationId="{678B83BC-0855-2CC5-B79C-EFEC59D663B2}"/>
          </ac:spMkLst>
        </pc:spChg>
        <pc:spChg chg="add mod">
          <ac:chgData name="Jakob Frabosilio" userId="a4cd8985-fec4-40e2-9b04-4113e322c883" providerId="ADAL" clId="{2F75D2FD-7886-4285-89B4-27FF3FD3FFDD}" dt="2024-08-30T10:11:38.625" v="15723"/>
          <ac:spMkLst>
            <pc:docMk/>
            <pc:sldMk cId="184224246" sldId="353"/>
            <ac:spMk id="91" creationId="{17065C4D-EFFF-35EC-058B-71E91A64312D}"/>
          </ac:spMkLst>
        </pc:spChg>
        <pc:spChg chg="add del mod">
          <ac:chgData name="Jakob Frabosilio" userId="a4cd8985-fec4-40e2-9b04-4113e322c883" providerId="ADAL" clId="{2F75D2FD-7886-4285-89B4-27FF3FD3FFDD}" dt="2024-08-30T10:23:51.439" v="15878" actId="478"/>
          <ac:spMkLst>
            <pc:docMk/>
            <pc:sldMk cId="184224246" sldId="353"/>
            <ac:spMk id="92" creationId="{542E555D-E829-AD44-C913-5B7BADDD28ED}"/>
          </ac:spMkLst>
        </pc:spChg>
        <pc:spChg chg="add mod">
          <ac:chgData name="Jakob Frabosilio" userId="a4cd8985-fec4-40e2-9b04-4113e322c883" providerId="ADAL" clId="{2F75D2FD-7886-4285-89B4-27FF3FD3FFDD}" dt="2024-08-30T10:23:51.840" v="15879"/>
          <ac:spMkLst>
            <pc:docMk/>
            <pc:sldMk cId="184224246" sldId="353"/>
            <ac:spMk id="93" creationId="{E24122E1-659F-C971-E98F-9EF3E9BF9102}"/>
          </ac:spMkLst>
        </pc:spChg>
        <pc:spChg chg="add mod">
          <ac:chgData name="Jakob Frabosilio" userId="a4cd8985-fec4-40e2-9b04-4113e322c883" providerId="ADAL" clId="{2F75D2FD-7886-4285-89B4-27FF3FD3FFDD}" dt="2024-08-30T10:23:51.840" v="15879"/>
          <ac:spMkLst>
            <pc:docMk/>
            <pc:sldMk cId="184224246" sldId="353"/>
            <ac:spMk id="94" creationId="{9204B926-B5E6-E356-6A18-3A364A26B78A}"/>
          </ac:spMkLst>
        </pc:spChg>
        <pc:spChg chg="add mod">
          <ac:chgData name="Jakob Frabosilio" userId="a4cd8985-fec4-40e2-9b04-4113e322c883" providerId="ADAL" clId="{2F75D2FD-7886-4285-89B4-27FF3FD3FFDD}" dt="2024-08-30T10:23:51.840" v="15879"/>
          <ac:spMkLst>
            <pc:docMk/>
            <pc:sldMk cId="184224246" sldId="353"/>
            <ac:spMk id="95" creationId="{5BF40D3B-C8B4-6771-745C-1C1D12A3ACDD}"/>
          </ac:spMkLst>
        </pc:spChg>
      </pc:sldChg>
      <pc:sldChg chg="addSp delSp modSp add mod">
        <pc:chgData name="Jakob Frabosilio" userId="a4cd8985-fec4-40e2-9b04-4113e322c883" providerId="ADAL" clId="{2F75D2FD-7886-4285-89B4-27FF3FD3FFDD}" dt="2024-08-30T10:22:53.926" v="15856"/>
        <pc:sldMkLst>
          <pc:docMk/>
          <pc:sldMk cId="3412982689" sldId="354"/>
        </pc:sldMkLst>
        <pc:spChg chg="mod">
          <ac:chgData name="Jakob Frabosilio" userId="a4cd8985-fec4-40e2-9b04-4113e322c883" providerId="ADAL" clId="{2F75D2FD-7886-4285-89B4-27FF3FD3FFDD}" dt="2024-08-30T08:59:16.459" v="11135" actId="20577"/>
          <ac:spMkLst>
            <pc:docMk/>
            <pc:sldMk cId="3412982689" sldId="354"/>
            <ac:spMk id="2" creationId="{BD8DF136-FAEF-341F-DF9C-0EA6E6175714}"/>
          </ac:spMkLst>
        </pc:spChg>
        <pc:spChg chg="mod">
          <ac:chgData name="Jakob Frabosilio" userId="a4cd8985-fec4-40e2-9b04-4113e322c883" providerId="ADAL" clId="{2F75D2FD-7886-4285-89B4-27FF3FD3FFDD}" dt="2024-08-30T10:06:23.142" v="15616" actId="1035"/>
          <ac:spMkLst>
            <pc:docMk/>
            <pc:sldMk cId="3412982689" sldId="354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53" creationId="{B4A49992-BB6D-AA2F-4D71-9809496D6255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54" creationId="{8FE4C012-8238-4071-CA5A-A2DC097B3E8A}"/>
          </ac:spMkLst>
        </pc:spChg>
        <pc:spChg chg="add mod">
          <ac:chgData name="Jakob Frabosilio" userId="a4cd8985-fec4-40e2-9b04-4113e322c883" providerId="ADAL" clId="{2F75D2FD-7886-4285-89B4-27FF3FD3FFDD}" dt="2024-08-30T10:14:43.314" v="15766" actId="207"/>
          <ac:spMkLst>
            <pc:docMk/>
            <pc:sldMk cId="3412982689" sldId="354"/>
            <ac:spMk id="56" creationId="{5CEC7895-80DB-1FEE-AAF9-EB142382A533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57" creationId="{FD184C34-C738-1B94-C14E-E1A243EE94CC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58" creationId="{2E2A93DC-3349-C0C0-6128-D7703D7083D0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59" creationId="{88955618-338C-E423-C046-69E559154938}"/>
          </ac:spMkLst>
        </pc:spChg>
        <pc:spChg chg="add mod">
          <ac:chgData name="Jakob Frabosilio" userId="a4cd8985-fec4-40e2-9b04-4113e322c883" providerId="ADAL" clId="{2F75D2FD-7886-4285-89B4-27FF3FD3FFDD}" dt="2024-08-30T10:14:43.314" v="15766" actId="207"/>
          <ac:spMkLst>
            <pc:docMk/>
            <pc:sldMk cId="3412982689" sldId="354"/>
            <ac:spMk id="60" creationId="{937B7716-6693-DE02-D43C-885CC705BA74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61" creationId="{FA70DAF2-2121-CB00-92D1-E802E07DB676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62" creationId="{736832C0-DB9D-31FB-9F09-6BE46B405AC7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63" creationId="{5ACF0AED-F5D3-200C-D4BB-F94FEC55B406}"/>
          </ac:spMkLst>
        </pc:spChg>
        <pc:spChg chg="add mod">
          <ac:chgData name="Jakob Frabosilio" userId="a4cd8985-fec4-40e2-9b04-4113e322c883" providerId="ADAL" clId="{2F75D2FD-7886-4285-89B4-27FF3FD3FFDD}" dt="2024-08-30T10:14:43.314" v="15766" actId="207"/>
          <ac:spMkLst>
            <pc:docMk/>
            <pc:sldMk cId="3412982689" sldId="354"/>
            <ac:spMk id="64" creationId="{C116362F-05F1-609C-113E-705142C3CA1F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65" creationId="{3769C4F0-7965-B131-61EB-16F460919B58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66" creationId="{A51EE864-FE13-FA6F-2D4D-50D4101FF202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67" creationId="{10E1BD8A-1C4D-0AE8-6102-90D90D76BC8D}"/>
          </ac:spMkLst>
        </pc:spChg>
        <pc:spChg chg="add mod">
          <ac:chgData name="Jakob Frabosilio" userId="a4cd8985-fec4-40e2-9b04-4113e322c883" providerId="ADAL" clId="{2F75D2FD-7886-4285-89B4-27FF3FD3FFDD}" dt="2024-08-30T10:14:43.314" v="15766" actId="207"/>
          <ac:spMkLst>
            <pc:docMk/>
            <pc:sldMk cId="3412982689" sldId="354"/>
            <ac:spMk id="68" creationId="{E099AA29-B4AF-CB3B-0D16-B9DFC9C48AA8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69" creationId="{410F5EF8-9452-8108-887A-773E94237424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70" creationId="{8705CC29-0845-2364-1D3F-2BEECD25D4A1}"/>
          </ac:spMkLst>
        </pc:spChg>
        <pc:spChg chg="add mod">
          <ac:chgData name="Jakob Frabosilio" userId="a4cd8985-fec4-40e2-9b04-4113e322c883" providerId="ADAL" clId="{2F75D2FD-7886-4285-89B4-27FF3FD3FFDD}" dt="2024-08-30T10:14:43.314" v="15766" actId="207"/>
          <ac:spMkLst>
            <pc:docMk/>
            <pc:sldMk cId="3412982689" sldId="354"/>
            <ac:spMk id="71" creationId="{CB990B17-100B-7DAB-99DE-956416238AFF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72" creationId="{7CEFBBBD-E0EC-0710-9530-3F955D60230B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73" creationId="{247C3D5A-33F6-BDCA-36AF-D1BCB9EABA1F}"/>
          </ac:spMkLst>
        </pc:spChg>
        <pc:spChg chg="add mod">
          <ac:chgData name="Jakob Frabosilio" userId="a4cd8985-fec4-40e2-9b04-4113e322c883" providerId="ADAL" clId="{2F75D2FD-7886-4285-89B4-27FF3FD3FFDD}" dt="2024-08-30T10:16:07.723" v="15783" actId="207"/>
          <ac:spMkLst>
            <pc:docMk/>
            <pc:sldMk cId="3412982689" sldId="354"/>
            <ac:spMk id="74" creationId="{FE911708-CCE4-DC07-7100-1049FCB83E05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75" creationId="{2C63E7F3-09D7-E640-E047-D50131D010E3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76" creationId="{325F577D-4CD0-B595-7605-9BD3D2ADD8EE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77" creationId="{7EDBB7FC-B403-DD5C-53A9-4ADA7422F4EE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78" creationId="{D160F089-A0E0-FFBC-21BC-719187AD6DD1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79" creationId="{3376B546-16FC-74DB-5244-174D4B612A86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80" creationId="{AF88A262-F01F-8AD8-E0F3-CC1AD2626A02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81" creationId="{863265A2-098B-16F2-DA6E-92B84DBBD6E9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82" creationId="{6C90DB60-CBAB-8290-0A55-FC3E5D3B3288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83" creationId="{B4C88EC4-EDEB-980F-F4EC-F9A5FE8DE575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84" creationId="{F76E3E17-72A4-8343-4052-DF81ACFEA2E6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85" creationId="{E1F3C669-BE39-E884-6BC6-E3E146890AEA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86" creationId="{7E5B34D9-C7A2-E21B-B53B-836F4E2FAB55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87" creationId="{FD8DB182-D806-FB06-3672-CC5C0C184FC8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88" creationId="{842DAEDF-27CC-9171-30F7-563F67FAF834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89" creationId="{A2A153E0-575B-B173-CAB2-53FB416B9801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90" creationId="{C29134C5-2CB4-72E6-121D-24571016E45F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91" creationId="{E1D3EA25-E6F7-6142-F229-A622385AE6B0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92" creationId="{99049842-5608-42C1-DE41-F5ED148FF8EE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93" creationId="{D5162C28-7146-AD65-00A3-5A25D9B3F316}"/>
          </ac:spMkLst>
        </pc:spChg>
        <pc:spChg chg="add del mod">
          <ac:chgData name="Jakob Frabosilio" userId="a4cd8985-fec4-40e2-9b04-4113e322c883" providerId="ADAL" clId="{2F75D2FD-7886-4285-89B4-27FF3FD3FFDD}" dt="2024-08-30T10:22:53.664" v="15855" actId="478"/>
          <ac:spMkLst>
            <pc:docMk/>
            <pc:sldMk cId="3412982689" sldId="354"/>
            <ac:spMk id="94" creationId="{55171CD2-D84F-E346-39CE-569B4772C96F}"/>
          </ac:spMkLst>
        </pc:spChg>
        <pc:spChg chg="add mod">
          <ac:chgData name="Jakob Frabosilio" userId="a4cd8985-fec4-40e2-9b04-4113e322c883" providerId="ADAL" clId="{2F75D2FD-7886-4285-89B4-27FF3FD3FFDD}" dt="2024-08-30T10:12:01.487" v="15736"/>
          <ac:spMkLst>
            <pc:docMk/>
            <pc:sldMk cId="3412982689" sldId="354"/>
            <ac:spMk id="95" creationId="{A4893D73-5C71-33D7-BD18-A68792A514BF}"/>
          </ac:spMkLst>
        </pc:spChg>
        <pc:spChg chg="add del mod">
          <ac:chgData name="Jakob Frabosilio" userId="a4cd8985-fec4-40e2-9b04-4113e322c883" providerId="ADAL" clId="{2F75D2FD-7886-4285-89B4-27FF3FD3FFDD}" dt="2024-08-30T10:22:53.664" v="15855" actId="478"/>
          <ac:spMkLst>
            <pc:docMk/>
            <pc:sldMk cId="3412982689" sldId="354"/>
            <ac:spMk id="96" creationId="{5D1E9978-0B4C-780B-F1D2-2470937905A2}"/>
          </ac:spMkLst>
        </pc:spChg>
        <pc:spChg chg="add mod">
          <ac:chgData name="Jakob Frabosilio" userId="a4cd8985-fec4-40e2-9b04-4113e322c883" providerId="ADAL" clId="{2F75D2FD-7886-4285-89B4-27FF3FD3FFDD}" dt="2024-08-30T10:22:53.926" v="15856"/>
          <ac:spMkLst>
            <pc:docMk/>
            <pc:sldMk cId="3412982689" sldId="354"/>
            <ac:spMk id="97" creationId="{8C96AA54-93F3-326C-3D2A-D295C7531F3E}"/>
          </ac:spMkLst>
        </pc:spChg>
        <pc:spChg chg="add mod">
          <ac:chgData name="Jakob Frabosilio" userId="a4cd8985-fec4-40e2-9b04-4113e322c883" providerId="ADAL" clId="{2F75D2FD-7886-4285-89B4-27FF3FD3FFDD}" dt="2024-08-30T10:22:53.926" v="15856"/>
          <ac:spMkLst>
            <pc:docMk/>
            <pc:sldMk cId="3412982689" sldId="354"/>
            <ac:spMk id="98" creationId="{85A9FD8C-74B4-9AD3-682F-731E78B2D30A}"/>
          </ac:spMkLst>
        </pc:spChg>
        <pc:spChg chg="add mod">
          <ac:chgData name="Jakob Frabosilio" userId="a4cd8985-fec4-40e2-9b04-4113e322c883" providerId="ADAL" clId="{2F75D2FD-7886-4285-89B4-27FF3FD3FFDD}" dt="2024-08-30T10:22:53.926" v="15856"/>
          <ac:spMkLst>
            <pc:docMk/>
            <pc:sldMk cId="3412982689" sldId="354"/>
            <ac:spMk id="99" creationId="{CE5AB70C-FB79-FFB5-28EA-88CB5BEA0BF5}"/>
          </ac:spMkLst>
        </pc:spChg>
        <pc:picChg chg="add del mod">
          <ac:chgData name="Jakob Frabosilio" userId="a4cd8985-fec4-40e2-9b04-4113e322c883" providerId="ADAL" clId="{2F75D2FD-7886-4285-89B4-27FF3FD3FFDD}" dt="2024-08-30T09:02:14.899" v="11178" actId="478"/>
          <ac:picMkLst>
            <pc:docMk/>
            <pc:sldMk cId="3412982689" sldId="354"/>
            <ac:picMk id="27" creationId="{5B46111B-348A-F728-CC1D-F89B4FE04972}"/>
          </ac:picMkLst>
        </pc:picChg>
        <pc:picChg chg="add mod">
          <ac:chgData name="Jakob Frabosilio" userId="a4cd8985-fec4-40e2-9b04-4113e322c883" providerId="ADAL" clId="{2F75D2FD-7886-4285-89B4-27FF3FD3FFDD}" dt="2024-08-30T09:02:37.118" v="11188" actId="1076"/>
          <ac:picMkLst>
            <pc:docMk/>
            <pc:sldMk cId="3412982689" sldId="354"/>
            <ac:picMk id="52" creationId="{B5975378-77E8-8E9E-6DC4-21365A1E4A77}"/>
          </ac:picMkLst>
        </pc:picChg>
        <pc:picChg chg="del">
          <ac:chgData name="Jakob Frabosilio" userId="a4cd8985-fec4-40e2-9b04-4113e322c883" providerId="ADAL" clId="{2F75D2FD-7886-4285-89B4-27FF3FD3FFDD}" dt="2024-08-30T08:59:32.480" v="11143" actId="478"/>
          <ac:picMkLst>
            <pc:docMk/>
            <pc:sldMk cId="3412982689" sldId="354"/>
            <ac:picMk id="55" creationId="{D54E8199-328D-E428-7CDB-37DE76CDE092}"/>
          </ac:picMkLst>
        </pc:picChg>
      </pc:sldChg>
      <pc:sldChg chg="addSp delSp modSp add mod">
        <pc:chgData name="Jakob Frabosilio" userId="a4cd8985-fec4-40e2-9b04-4113e322c883" providerId="ADAL" clId="{2F75D2FD-7886-4285-89B4-27FF3FD3FFDD}" dt="2024-08-30T10:22:50.048" v="15854"/>
        <pc:sldMkLst>
          <pc:docMk/>
          <pc:sldMk cId="2469646287" sldId="355"/>
        </pc:sldMkLst>
        <pc:spChg chg="mod">
          <ac:chgData name="Jakob Frabosilio" userId="a4cd8985-fec4-40e2-9b04-4113e322c883" providerId="ADAL" clId="{2F75D2FD-7886-4285-89B4-27FF3FD3FFDD}" dt="2024-08-30T08:59:48.420" v="11151" actId="20577"/>
          <ac:spMkLst>
            <pc:docMk/>
            <pc:sldMk cId="2469646287" sldId="355"/>
            <ac:spMk id="2" creationId="{BD8DF136-FAEF-341F-DF9C-0EA6E6175714}"/>
          </ac:spMkLst>
        </pc:spChg>
        <pc:spChg chg="mod">
          <ac:chgData name="Jakob Frabosilio" userId="a4cd8985-fec4-40e2-9b04-4113e322c883" providerId="ADAL" clId="{2F75D2FD-7886-4285-89B4-27FF3FD3FFDD}" dt="2024-08-30T10:06:24.270" v="15617" actId="1035"/>
          <ac:spMkLst>
            <pc:docMk/>
            <pc:sldMk cId="2469646287" sldId="355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52" creationId="{404118D6-60D5-C723-AA70-0A557DDF9913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53" creationId="{4BD7C094-1C37-1FB6-0772-C2DCB73131EA}"/>
          </ac:spMkLst>
        </pc:spChg>
        <pc:spChg chg="add mod">
          <ac:chgData name="Jakob Frabosilio" userId="a4cd8985-fec4-40e2-9b04-4113e322c883" providerId="ADAL" clId="{2F75D2FD-7886-4285-89B4-27FF3FD3FFDD}" dt="2024-08-30T10:14:38.232" v="15765" actId="207"/>
          <ac:spMkLst>
            <pc:docMk/>
            <pc:sldMk cId="2469646287" sldId="355"/>
            <ac:spMk id="54" creationId="{3CD05E29-3981-8578-A142-3708312D0134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55" creationId="{7222889A-ED53-AE54-3311-55469BC94F3F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56" creationId="{C9D34556-3966-333E-D9AC-D880B0B62A2F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57" creationId="{B3D08CC2-AEDE-1D20-DA0E-8E3285E11A54}"/>
          </ac:spMkLst>
        </pc:spChg>
        <pc:spChg chg="add mod">
          <ac:chgData name="Jakob Frabosilio" userId="a4cd8985-fec4-40e2-9b04-4113e322c883" providerId="ADAL" clId="{2F75D2FD-7886-4285-89B4-27FF3FD3FFDD}" dt="2024-08-30T10:14:38.232" v="15765" actId="207"/>
          <ac:spMkLst>
            <pc:docMk/>
            <pc:sldMk cId="2469646287" sldId="355"/>
            <ac:spMk id="58" creationId="{5A6689EA-E6F4-525A-8D6E-0FDD40409615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59" creationId="{5B16B3DF-4F9D-8835-D493-BD2AA7234AA2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60" creationId="{F37D3135-7212-2F1A-CBC1-E7AAFD509550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61" creationId="{2FBF90AA-57F4-02E4-0563-AB751CB70BB8}"/>
          </ac:spMkLst>
        </pc:spChg>
        <pc:spChg chg="add mod">
          <ac:chgData name="Jakob Frabosilio" userId="a4cd8985-fec4-40e2-9b04-4113e322c883" providerId="ADAL" clId="{2F75D2FD-7886-4285-89B4-27FF3FD3FFDD}" dt="2024-08-30T10:14:38.232" v="15765" actId="207"/>
          <ac:spMkLst>
            <pc:docMk/>
            <pc:sldMk cId="2469646287" sldId="355"/>
            <ac:spMk id="62" creationId="{D8A5AC7F-0DA6-2604-FA48-D650CEBF05FC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63" creationId="{B20925A6-0403-8D50-F81F-0EDE10B0EE27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64" creationId="{FCB801B0-947F-0AFE-6FB6-2BC8A597C9C1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65" creationId="{97594AE8-0DD3-5711-F620-8BB177F9AD42}"/>
          </ac:spMkLst>
        </pc:spChg>
        <pc:spChg chg="add mod">
          <ac:chgData name="Jakob Frabosilio" userId="a4cd8985-fec4-40e2-9b04-4113e322c883" providerId="ADAL" clId="{2F75D2FD-7886-4285-89B4-27FF3FD3FFDD}" dt="2024-08-30T10:14:38.232" v="15765" actId="207"/>
          <ac:spMkLst>
            <pc:docMk/>
            <pc:sldMk cId="2469646287" sldId="355"/>
            <ac:spMk id="66" creationId="{6F3350C0-7C58-BCF9-8E49-5B5BAF4FD9C5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67" creationId="{C5CC5550-DB79-3D77-37AC-0F23DEB845AF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68" creationId="{737C0EAB-7460-907B-FD40-74E06C73A2E5}"/>
          </ac:spMkLst>
        </pc:spChg>
        <pc:spChg chg="add mod">
          <ac:chgData name="Jakob Frabosilio" userId="a4cd8985-fec4-40e2-9b04-4113e322c883" providerId="ADAL" clId="{2F75D2FD-7886-4285-89B4-27FF3FD3FFDD}" dt="2024-08-30T10:14:38.232" v="15765" actId="207"/>
          <ac:spMkLst>
            <pc:docMk/>
            <pc:sldMk cId="2469646287" sldId="355"/>
            <ac:spMk id="69" creationId="{67E3AC88-61C9-5FD3-9F41-F9F35A536466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70" creationId="{CAF8ADCF-CAD4-8DDA-DAE6-EFC20996B148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71" creationId="{A9B637EA-3805-A903-5196-1F0814521729}"/>
          </ac:spMkLst>
        </pc:spChg>
        <pc:spChg chg="add mod">
          <ac:chgData name="Jakob Frabosilio" userId="a4cd8985-fec4-40e2-9b04-4113e322c883" providerId="ADAL" clId="{2F75D2FD-7886-4285-89B4-27FF3FD3FFDD}" dt="2024-08-30T10:14:38.232" v="15765" actId="207"/>
          <ac:spMkLst>
            <pc:docMk/>
            <pc:sldMk cId="2469646287" sldId="355"/>
            <ac:spMk id="72" creationId="{3CDFBDC9-AD69-1D80-BE9F-D9F3FF7F3CBA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73" creationId="{C4F93BB1-A42A-DF70-7ACE-682715D8802D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74" creationId="{B9B658EF-56DB-2A78-F6CD-127B5D31FDE6}"/>
          </ac:spMkLst>
        </pc:spChg>
        <pc:spChg chg="add mod">
          <ac:chgData name="Jakob Frabosilio" userId="a4cd8985-fec4-40e2-9b04-4113e322c883" providerId="ADAL" clId="{2F75D2FD-7886-4285-89B4-27FF3FD3FFDD}" dt="2024-08-30T10:16:05.543" v="15782" actId="207"/>
          <ac:spMkLst>
            <pc:docMk/>
            <pc:sldMk cId="2469646287" sldId="355"/>
            <ac:spMk id="75" creationId="{4EF05D2D-004A-87AA-1184-D4857D14D3F4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76" creationId="{647BA933-B221-3C0A-ECF8-DBC740BB51A1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77" creationId="{088BB7AA-8691-70BB-A097-F67D856B6B8C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78" creationId="{15164A74-E754-83EE-4EE0-E1BE537B6A17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79" creationId="{0F4E1830-0232-8644-DD55-AF45DDD19CFB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80" creationId="{116B8FFD-DC50-D906-A1E2-4B31D963EFB9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81" creationId="{6F513F0B-EE00-D72C-67E1-AF1546792A36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82" creationId="{7B6E6D12-7225-4178-2E60-9F1D93E9D3F3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83" creationId="{356229FD-4F63-0BBD-4E41-0B586E7CD028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84" creationId="{D9B25BB7-B0B0-CCA5-462C-8A98C6EC2CF4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85" creationId="{174043D1-B141-DFCC-AA6A-8C84635449B3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86" creationId="{E937A9A8-63DA-F17F-2B10-57AE268A4DD8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87" creationId="{69ADFDAD-0CBD-C40B-2915-E3A5E107D9B9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88" creationId="{B614D0B2-E245-D67D-E6F4-597FB6E7DA6E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89" creationId="{0655D51E-240A-103C-8514-2B62E1C0AA0B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90" creationId="{9F1EA55D-671D-1866-FF3C-8AFD8F8E71E4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91" creationId="{F1B82256-3452-43D1-30C1-F073E2BEC4B7}"/>
          </ac:spMkLst>
        </pc:spChg>
        <pc:spChg chg="add del mod">
          <ac:chgData name="Jakob Frabosilio" userId="a4cd8985-fec4-40e2-9b04-4113e322c883" providerId="ADAL" clId="{2F75D2FD-7886-4285-89B4-27FF3FD3FFDD}" dt="2024-08-30T10:22:49.796" v="15853" actId="478"/>
          <ac:spMkLst>
            <pc:docMk/>
            <pc:sldMk cId="2469646287" sldId="355"/>
            <ac:spMk id="92" creationId="{ED467680-D67C-3A86-F4FC-8D79AC10B3CC}"/>
          </ac:spMkLst>
        </pc:spChg>
        <pc:spChg chg="add mod">
          <ac:chgData name="Jakob Frabosilio" userId="a4cd8985-fec4-40e2-9b04-4113e322c883" providerId="ADAL" clId="{2F75D2FD-7886-4285-89B4-27FF3FD3FFDD}" dt="2024-08-30T10:12:02.033" v="15737"/>
          <ac:spMkLst>
            <pc:docMk/>
            <pc:sldMk cId="2469646287" sldId="355"/>
            <ac:spMk id="93" creationId="{688B1964-00C2-F8CE-8F9E-B429D4E6CD2C}"/>
          </ac:spMkLst>
        </pc:spChg>
        <pc:spChg chg="add del mod">
          <ac:chgData name="Jakob Frabosilio" userId="a4cd8985-fec4-40e2-9b04-4113e322c883" providerId="ADAL" clId="{2F75D2FD-7886-4285-89B4-27FF3FD3FFDD}" dt="2024-08-30T10:22:49.796" v="15853" actId="478"/>
          <ac:spMkLst>
            <pc:docMk/>
            <pc:sldMk cId="2469646287" sldId="355"/>
            <ac:spMk id="94" creationId="{4AC0980B-5E89-F89D-AA20-C0402E8612BF}"/>
          </ac:spMkLst>
        </pc:spChg>
        <pc:spChg chg="add mod">
          <ac:chgData name="Jakob Frabosilio" userId="a4cd8985-fec4-40e2-9b04-4113e322c883" providerId="ADAL" clId="{2F75D2FD-7886-4285-89B4-27FF3FD3FFDD}" dt="2024-08-30T10:22:50.048" v="15854"/>
          <ac:spMkLst>
            <pc:docMk/>
            <pc:sldMk cId="2469646287" sldId="355"/>
            <ac:spMk id="95" creationId="{7D44F216-D5BC-4FFC-597C-62334DCBA747}"/>
          </ac:spMkLst>
        </pc:spChg>
        <pc:spChg chg="add mod">
          <ac:chgData name="Jakob Frabosilio" userId="a4cd8985-fec4-40e2-9b04-4113e322c883" providerId="ADAL" clId="{2F75D2FD-7886-4285-89B4-27FF3FD3FFDD}" dt="2024-08-30T10:22:50.048" v="15854"/>
          <ac:spMkLst>
            <pc:docMk/>
            <pc:sldMk cId="2469646287" sldId="355"/>
            <ac:spMk id="96" creationId="{791D0039-61D5-D352-0F2B-0B75703D0F65}"/>
          </ac:spMkLst>
        </pc:spChg>
        <pc:spChg chg="add mod">
          <ac:chgData name="Jakob Frabosilio" userId="a4cd8985-fec4-40e2-9b04-4113e322c883" providerId="ADAL" clId="{2F75D2FD-7886-4285-89B4-27FF3FD3FFDD}" dt="2024-08-30T10:22:50.048" v="15854"/>
          <ac:spMkLst>
            <pc:docMk/>
            <pc:sldMk cId="2469646287" sldId="355"/>
            <ac:spMk id="97" creationId="{69D3C351-E07D-9162-3BC2-DAC39E47C57F}"/>
          </ac:spMkLst>
        </pc:spChg>
        <pc:picChg chg="del">
          <ac:chgData name="Jakob Frabosilio" userId="a4cd8985-fec4-40e2-9b04-4113e322c883" providerId="ADAL" clId="{2F75D2FD-7886-4285-89B4-27FF3FD3FFDD}" dt="2024-08-30T08:59:49.793" v="11152" actId="478"/>
          <ac:picMkLst>
            <pc:docMk/>
            <pc:sldMk cId="2469646287" sldId="355"/>
            <ac:picMk id="27" creationId="{5B46111B-348A-F728-CC1D-F89B4FE04972}"/>
          </ac:picMkLst>
        </pc:picChg>
        <pc:picChg chg="add mod">
          <ac:chgData name="Jakob Frabosilio" userId="a4cd8985-fec4-40e2-9b04-4113e322c883" providerId="ADAL" clId="{2F75D2FD-7886-4285-89B4-27FF3FD3FFDD}" dt="2024-08-30T09:00:19.266" v="11159" actId="14100"/>
          <ac:picMkLst>
            <pc:docMk/>
            <pc:sldMk cId="2469646287" sldId="355"/>
            <ac:picMk id="51" creationId="{C598F5D5-3C30-7E10-5DB1-26C0134679C3}"/>
          </ac:picMkLst>
        </pc:picChg>
      </pc:sldChg>
      <pc:sldChg chg="add del">
        <pc:chgData name="Jakob Frabosilio" userId="a4cd8985-fec4-40e2-9b04-4113e322c883" providerId="ADAL" clId="{2F75D2FD-7886-4285-89B4-27FF3FD3FFDD}" dt="2024-08-30T09:03:20.168" v="11196" actId="47"/>
        <pc:sldMkLst>
          <pc:docMk/>
          <pc:sldMk cId="4219191602" sldId="356"/>
        </pc:sldMkLst>
      </pc:sldChg>
      <pc:sldChg chg="addSp delSp modSp add mod">
        <pc:chgData name="Jakob Frabosilio" userId="a4cd8985-fec4-40e2-9b04-4113e322c883" providerId="ADAL" clId="{2F75D2FD-7886-4285-89B4-27FF3FD3FFDD}" dt="2024-08-30T10:22:46.259" v="15852"/>
        <pc:sldMkLst>
          <pc:docMk/>
          <pc:sldMk cId="2164068610" sldId="357"/>
        </pc:sldMkLst>
        <pc:spChg chg="mod">
          <ac:chgData name="Jakob Frabosilio" userId="a4cd8985-fec4-40e2-9b04-4113e322c883" providerId="ADAL" clId="{2F75D2FD-7886-4285-89B4-27FF3FD3FFDD}" dt="2024-08-30T10:06:25.635" v="15618" actId="1035"/>
          <ac:spMkLst>
            <pc:docMk/>
            <pc:sldMk cId="2164068610" sldId="357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51" creationId="{63439D90-4949-0ACD-CFBC-BC44A4B3AE85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52" creationId="{AD7842FC-5F87-423F-2F08-C1748A5E36EB}"/>
          </ac:spMkLst>
        </pc:spChg>
        <pc:spChg chg="add mod">
          <ac:chgData name="Jakob Frabosilio" userId="a4cd8985-fec4-40e2-9b04-4113e322c883" providerId="ADAL" clId="{2F75D2FD-7886-4285-89B4-27FF3FD3FFDD}" dt="2024-08-30T10:14:34.413" v="15764" actId="207"/>
          <ac:spMkLst>
            <pc:docMk/>
            <pc:sldMk cId="2164068610" sldId="357"/>
            <ac:spMk id="54" creationId="{0E81E1AD-2B2E-C992-77F0-EE767F511767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55" creationId="{736DCAEE-5EBD-9766-F0E7-8A2D97453771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56" creationId="{64586954-88BE-ADAC-222F-CEEE5E68C667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57" creationId="{FEF81AFC-99BE-2227-3157-9B847C38332E}"/>
          </ac:spMkLst>
        </pc:spChg>
        <pc:spChg chg="add mod">
          <ac:chgData name="Jakob Frabosilio" userId="a4cd8985-fec4-40e2-9b04-4113e322c883" providerId="ADAL" clId="{2F75D2FD-7886-4285-89B4-27FF3FD3FFDD}" dt="2024-08-30T10:14:34.413" v="15764" actId="207"/>
          <ac:spMkLst>
            <pc:docMk/>
            <pc:sldMk cId="2164068610" sldId="357"/>
            <ac:spMk id="58" creationId="{2063995E-AA3A-D05F-F054-A1002A6E6062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59" creationId="{1568B96C-9D27-57A8-8D5E-6E8062B85367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60" creationId="{DCEDFAF4-0764-0E34-548A-03C812A4ED4C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61" creationId="{EEFB9A02-11C9-DC76-84E3-B75D815A6C61}"/>
          </ac:spMkLst>
        </pc:spChg>
        <pc:spChg chg="add mod">
          <ac:chgData name="Jakob Frabosilio" userId="a4cd8985-fec4-40e2-9b04-4113e322c883" providerId="ADAL" clId="{2F75D2FD-7886-4285-89B4-27FF3FD3FFDD}" dt="2024-08-30T10:14:34.413" v="15764" actId="207"/>
          <ac:spMkLst>
            <pc:docMk/>
            <pc:sldMk cId="2164068610" sldId="357"/>
            <ac:spMk id="62" creationId="{1BF44EF0-7FBE-49AB-E084-D85B6B6EBAC2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63" creationId="{B4DEBEE7-95A8-5172-3510-299F5498F5BB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64" creationId="{D3A13B0B-3EE6-8206-C155-A5D73B483888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65" creationId="{1EEAC688-E70E-039A-0696-F9111F392565}"/>
          </ac:spMkLst>
        </pc:spChg>
        <pc:spChg chg="add mod">
          <ac:chgData name="Jakob Frabosilio" userId="a4cd8985-fec4-40e2-9b04-4113e322c883" providerId="ADAL" clId="{2F75D2FD-7886-4285-89B4-27FF3FD3FFDD}" dt="2024-08-30T10:14:34.413" v="15764" actId="207"/>
          <ac:spMkLst>
            <pc:docMk/>
            <pc:sldMk cId="2164068610" sldId="357"/>
            <ac:spMk id="66" creationId="{0548784E-20EF-10CE-B9C1-937DEE6138EE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67" creationId="{30FC3680-A486-389F-CB4D-BA0923D9C921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68" creationId="{252DFAAF-A553-850F-8257-9449271CB5A4}"/>
          </ac:spMkLst>
        </pc:spChg>
        <pc:spChg chg="add mod">
          <ac:chgData name="Jakob Frabosilio" userId="a4cd8985-fec4-40e2-9b04-4113e322c883" providerId="ADAL" clId="{2F75D2FD-7886-4285-89B4-27FF3FD3FFDD}" dt="2024-08-30T10:14:34.413" v="15764" actId="207"/>
          <ac:spMkLst>
            <pc:docMk/>
            <pc:sldMk cId="2164068610" sldId="357"/>
            <ac:spMk id="69" creationId="{9C082499-7949-AD1F-A2B1-F2C2712B9F80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70" creationId="{25BD9DAD-E123-7695-0765-F379323AE42A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71" creationId="{7BF07393-9938-844A-3FE4-B451533316BF}"/>
          </ac:spMkLst>
        </pc:spChg>
        <pc:spChg chg="add mod">
          <ac:chgData name="Jakob Frabosilio" userId="a4cd8985-fec4-40e2-9b04-4113e322c883" providerId="ADAL" clId="{2F75D2FD-7886-4285-89B4-27FF3FD3FFDD}" dt="2024-08-30T10:14:34.413" v="15764" actId="207"/>
          <ac:spMkLst>
            <pc:docMk/>
            <pc:sldMk cId="2164068610" sldId="357"/>
            <ac:spMk id="72" creationId="{E226D53B-39BF-6504-C485-B9AF5633B533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73" creationId="{A4051F9B-A2FA-EDD2-64AB-042ED7B85FFE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74" creationId="{4D263C11-9576-E383-F02C-A5654CA3CFB7}"/>
          </ac:spMkLst>
        </pc:spChg>
        <pc:spChg chg="add mod">
          <ac:chgData name="Jakob Frabosilio" userId="a4cd8985-fec4-40e2-9b04-4113e322c883" providerId="ADAL" clId="{2F75D2FD-7886-4285-89B4-27FF3FD3FFDD}" dt="2024-08-30T10:14:34.413" v="15764" actId="207"/>
          <ac:spMkLst>
            <pc:docMk/>
            <pc:sldMk cId="2164068610" sldId="357"/>
            <ac:spMk id="75" creationId="{49129E45-3B88-7DB4-9B43-55F670919D73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76" creationId="{2298A440-7609-6183-91EA-57DD6F0EE226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77" creationId="{777CEF08-3508-B019-6CF0-9C7BD6AC5F41}"/>
          </ac:spMkLst>
        </pc:spChg>
        <pc:spChg chg="add mod">
          <ac:chgData name="Jakob Frabosilio" userId="a4cd8985-fec4-40e2-9b04-4113e322c883" providerId="ADAL" clId="{2F75D2FD-7886-4285-89B4-27FF3FD3FFDD}" dt="2024-08-30T10:16:02.973" v="15781" actId="207"/>
          <ac:spMkLst>
            <pc:docMk/>
            <pc:sldMk cId="2164068610" sldId="357"/>
            <ac:spMk id="78" creationId="{90CA16C7-9C63-1C0A-EB3B-CFD57F2B570E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79" creationId="{879B4C8F-B3DD-A866-52CA-C3CF4D1F5BC8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80" creationId="{3228B37E-B3AE-01F5-9956-5FBA8E1255A4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81" creationId="{BA4CD295-5AC3-DB1B-59F7-CAB315D2605E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82" creationId="{9F5010D6-A16C-F892-EF2D-07C9D745864D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83" creationId="{691CCF0C-DC15-419D-50DA-0A7474186758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84" creationId="{E6295147-E330-CA4B-67F7-24646B56538D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85" creationId="{35A53902-3FE8-793A-B61F-472A53CCACAC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86" creationId="{5E0CA509-7037-3B35-0420-FD547A03D6D0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87" creationId="{C0858F37-698E-62C9-9C1B-626E3F98D8D8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88" creationId="{C3229F6E-B5E6-6E76-F5B8-89D18608FC37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89" creationId="{FDB72233-E7A3-2907-6210-C5A049D7E954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90" creationId="{0D0386CD-48E0-840C-B779-3EFDC0C2962F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91" creationId="{01F2CB30-E34E-86D4-618B-F576CAB8451A}"/>
          </ac:spMkLst>
        </pc:spChg>
        <pc:spChg chg="add del mod">
          <ac:chgData name="Jakob Frabosilio" userId="a4cd8985-fec4-40e2-9b04-4113e322c883" providerId="ADAL" clId="{2F75D2FD-7886-4285-89B4-27FF3FD3FFDD}" dt="2024-08-30T10:22:45.998" v="15851" actId="478"/>
          <ac:spMkLst>
            <pc:docMk/>
            <pc:sldMk cId="2164068610" sldId="357"/>
            <ac:spMk id="92" creationId="{FC9264B7-CDE7-4FEE-A7CF-0E629AF5802C}"/>
          </ac:spMkLst>
        </pc:spChg>
        <pc:spChg chg="add mod">
          <ac:chgData name="Jakob Frabosilio" userId="a4cd8985-fec4-40e2-9b04-4113e322c883" providerId="ADAL" clId="{2F75D2FD-7886-4285-89B4-27FF3FD3FFDD}" dt="2024-08-30T10:12:02.624" v="15738"/>
          <ac:spMkLst>
            <pc:docMk/>
            <pc:sldMk cId="2164068610" sldId="357"/>
            <ac:spMk id="93" creationId="{5085A260-D249-3C0F-9EB5-B6F36D95655D}"/>
          </ac:spMkLst>
        </pc:spChg>
        <pc:spChg chg="add del mod">
          <ac:chgData name="Jakob Frabosilio" userId="a4cd8985-fec4-40e2-9b04-4113e322c883" providerId="ADAL" clId="{2F75D2FD-7886-4285-89B4-27FF3FD3FFDD}" dt="2024-08-30T10:22:45.998" v="15851" actId="478"/>
          <ac:spMkLst>
            <pc:docMk/>
            <pc:sldMk cId="2164068610" sldId="357"/>
            <ac:spMk id="94" creationId="{05DD8BD0-2D71-C091-E560-FB42207665BD}"/>
          </ac:spMkLst>
        </pc:spChg>
        <pc:spChg chg="add mod">
          <ac:chgData name="Jakob Frabosilio" userId="a4cd8985-fec4-40e2-9b04-4113e322c883" providerId="ADAL" clId="{2F75D2FD-7886-4285-89B4-27FF3FD3FFDD}" dt="2024-08-30T10:22:46.259" v="15852"/>
          <ac:spMkLst>
            <pc:docMk/>
            <pc:sldMk cId="2164068610" sldId="357"/>
            <ac:spMk id="95" creationId="{CEEB7CD5-095F-F8F6-ECE8-77602E9683A5}"/>
          </ac:spMkLst>
        </pc:spChg>
        <pc:spChg chg="add mod">
          <ac:chgData name="Jakob Frabosilio" userId="a4cd8985-fec4-40e2-9b04-4113e322c883" providerId="ADAL" clId="{2F75D2FD-7886-4285-89B4-27FF3FD3FFDD}" dt="2024-08-30T10:22:46.259" v="15852"/>
          <ac:spMkLst>
            <pc:docMk/>
            <pc:sldMk cId="2164068610" sldId="357"/>
            <ac:spMk id="96" creationId="{12A96B6A-4206-2680-AADE-4B6847CA59E2}"/>
          </ac:spMkLst>
        </pc:spChg>
        <pc:spChg chg="add mod">
          <ac:chgData name="Jakob Frabosilio" userId="a4cd8985-fec4-40e2-9b04-4113e322c883" providerId="ADAL" clId="{2F75D2FD-7886-4285-89B4-27FF3FD3FFDD}" dt="2024-08-30T10:22:46.259" v="15852"/>
          <ac:spMkLst>
            <pc:docMk/>
            <pc:sldMk cId="2164068610" sldId="357"/>
            <ac:spMk id="97" creationId="{5B9D75FA-F85C-0F5D-A266-9F072950AD68}"/>
          </ac:spMkLst>
        </pc:spChg>
        <pc:picChg chg="add mod">
          <ac:chgData name="Jakob Frabosilio" userId="a4cd8985-fec4-40e2-9b04-4113e322c883" providerId="ADAL" clId="{2F75D2FD-7886-4285-89B4-27FF3FD3FFDD}" dt="2024-08-30T09:04:18.988" v="11204" actId="1076"/>
          <ac:picMkLst>
            <pc:docMk/>
            <pc:sldMk cId="2164068610" sldId="357"/>
            <ac:picMk id="27" creationId="{B04E0FD6-80B8-C194-6433-01AFE24E0670}"/>
          </ac:picMkLst>
        </pc:picChg>
        <pc:picChg chg="del">
          <ac:chgData name="Jakob Frabosilio" userId="a4cd8985-fec4-40e2-9b04-4113e322c883" providerId="ADAL" clId="{2F75D2FD-7886-4285-89B4-27FF3FD3FFDD}" dt="2024-08-30T09:04:02.050" v="11197" actId="478"/>
          <ac:picMkLst>
            <pc:docMk/>
            <pc:sldMk cId="2164068610" sldId="357"/>
            <ac:picMk id="53" creationId="{DF7D6177-5150-7330-006F-641A12E3460E}"/>
          </ac:picMkLst>
        </pc:picChg>
      </pc:sldChg>
      <pc:sldChg chg="addSp delSp modSp add mod">
        <pc:chgData name="Jakob Frabosilio" userId="a4cd8985-fec4-40e2-9b04-4113e322c883" providerId="ADAL" clId="{2F75D2FD-7886-4285-89B4-27FF3FD3FFDD}" dt="2024-08-30T10:22:39.254" v="15848"/>
        <pc:sldMkLst>
          <pc:docMk/>
          <pc:sldMk cId="4021725414" sldId="358"/>
        </pc:sldMkLst>
        <pc:spChg chg="mod">
          <ac:chgData name="Jakob Frabosilio" userId="a4cd8985-fec4-40e2-9b04-4113e322c883" providerId="ADAL" clId="{2F75D2FD-7886-4285-89B4-27FF3FD3FFDD}" dt="2024-08-30T09:04:26.307" v="11210" actId="20577"/>
          <ac:spMkLst>
            <pc:docMk/>
            <pc:sldMk cId="4021725414" sldId="358"/>
            <ac:spMk id="2" creationId="{BD8DF136-FAEF-341F-DF9C-0EA6E6175714}"/>
          </ac:spMkLst>
        </pc:spChg>
        <pc:spChg chg="mod">
          <ac:chgData name="Jakob Frabosilio" userId="a4cd8985-fec4-40e2-9b04-4113e322c883" providerId="ADAL" clId="{2F75D2FD-7886-4285-89B4-27FF3FD3FFDD}" dt="2024-08-30T10:06:28.285" v="15620" actId="1035"/>
          <ac:spMkLst>
            <pc:docMk/>
            <pc:sldMk cId="4021725414" sldId="358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51" creationId="{F9F58B16-8E6B-56D1-C04F-63A42B1186FC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52" creationId="{B9AA3281-09C3-C6A5-D0C8-EDB58D4A5FE3}"/>
          </ac:spMkLst>
        </pc:spChg>
        <pc:spChg chg="add mod">
          <ac:chgData name="Jakob Frabosilio" userId="a4cd8985-fec4-40e2-9b04-4113e322c883" providerId="ADAL" clId="{2F75D2FD-7886-4285-89B4-27FF3FD3FFDD}" dt="2024-08-30T10:14:21.233" v="15762" actId="207"/>
          <ac:spMkLst>
            <pc:docMk/>
            <pc:sldMk cId="4021725414" sldId="358"/>
            <ac:spMk id="54" creationId="{881254A4-2238-DF20-056E-72A83F435237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55" creationId="{23D3D044-753F-1728-D20A-7352B70203C3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56" creationId="{A515C131-A1EC-E06E-DE99-EF6C20AE7CEC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57" creationId="{654D62C7-008B-4C16-F339-E4C42DE25FD2}"/>
          </ac:spMkLst>
        </pc:spChg>
        <pc:spChg chg="add mod">
          <ac:chgData name="Jakob Frabosilio" userId="a4cd8985-fec4-40e2-9b04-4113e322c883" providerId="ADAL" clId="{2F75D2FD-7886-4285-89B4-27FF3FD3FFDD}" dt="2024-08-30T10:14:21.233" v="15762" actId="207"/>
          <ac:spMkLst>
            <pc:docMk/>
            <pc:sldMk cId="4021725414" sldId="358"/>
            <ac:spMk id="58" creationId="{A29D73C4-A596-9596-7BD9-3493A9AE1D39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59" creationId="{11125948-A9ED-7AF8-B436-EB308BFEE57D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60" creationId="{EAB5B354-0A8C-6CB3-47C7-F052E95261BA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61" creationId="{B8DFFD29-A7DA-DA0F-5CFF-EC1BBB18A416}"/>
          </ac:spMkLst>
        </pc:spChg>
        <pc:spChg chg="add mod">
          <ac:chgData name="Jakob Frabosilio" userId="a4cd8985-fec4-40e2-9b04-4113e322c883" providerId="ADAL" clId="{2F75D2FD-7886-4285-89B4-27FF3FD3FFDD}" dt="2024-08-30T10:14:21.233" v="15762" actId="207"/>
          <ac:spMkLst>
            <pc:docMk/>
            <pc:sldMk cId="4021725414" sldId="358"/>
            <ac:spMk id="62" creationId="{FCBCE2D5-77EE-6F56-22BE-26B694E5890F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63" creationId="{6D6046C3-E0D1-0519-B857-B160A58AA96F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64" creationId="{78C130DE-4FC7-4883-9A9B-E8F54BD75063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65" creationId="{1D6B6832-034D-D276-E727-ED8DFE983262}"/>
          </ac:spMkLst>
        </pc:spChg>
        <pc:spChg chg="add mod">
          <ac:chgData name="Jakob Frabosilio" userId="a4cd8985-fec4-40e2-9b04-4113e322c883" providerId="ADAL" clId="{2F75D2FD-7886-4285-89B4-27FF3FD3FFDD}" dt="2024-08-30T10:14:21.233" v="15762" actId="207"/>
          <ac:spMkLst>
            <pc:docMk/>
            <pc:sldMk cId="4021725414" sldId="358"/>
            <ac:spMk id="66" creationId="{4AB640D0-520C-2911-48AF-F0625C25AF89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67" creationId="{A4E683C7-5EBB-4E19-123A-A61D5B2B90E3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68" creationId="{D4FD411B-3112-E901-3C0E-1C351BDCB7B2}"/>
          </ac:spMkLst>
        </pc:spChg>
        <pc:spChg chg="add mod">
          <ac:chgData name="Jakob Frabosilio" userId="a4cd8985-fec4-40e2-9b04-4113e322c883" providerId="ADAL" clId="{2F75D2FD-7886-4285-89B4-27FF3FD3FFDD}" dt="2024-08-30T10:14:21.233" v="15762" actId="207"/>
          <ac:spMkLst>
            <pc:docMk/>
            <pc:sldMk cId="4021725414" sldId="358"/>
            <ac:spMk id="69" creationId="{EB8163ED-28FE-E14C-5BBB-8B5F2E972981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70" creationId="{647B59DB-AA98-B81D-8C29-B9354FE3BBCE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71" creationId="{B758BCCB-4A1F-E1E3-23A0-3C997DE7C3E9}"/>
          </ac:spMkLst>
        </pc:spChg>
        <pc:spChg chg="add mod">
          <ac:chgData name="Jakob Frabosilio" userId="a4cd8985-fec4-40e2-9b04-4113e322c883" providerId="ADAL" clId="{2F75D2FD-7886-4285-89B4-27FF3FD3FFDD}" dt="2024-08-30T10:14:21.233" v="15762" actId="207"/>
          <ac:spMkLst>
            <pc:docMk/>
            <pc:sldMk cId="4021725414" sldId="358"/>
            <ac:spMk id="72" creationId="{F4C7E009-2EE2-0002-B153-591AEB65A0FA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73" creationId="{D89F83B9-B0C1-E016-CA36-F802774F1BA9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74" creationId="{0BD0F62D-575F-E489-B9D2-9196719A3C38}"/>
          </ac:spMkLst>
        </pc:spChg>
        <pc:spChg chg="add mod">
          <ac:chgData name="Jakob Frabosilio" userId="a4cd8985-fec4-40e2-9b04-4113e322c883" providerId="ADAL" clId="{2F75D2FD-7886-4285-89B4-27FF3FD3FFDD}" dt="2024-08-30T10:14:21.233" v="15762" actId="207"/>
          <ac:spMkLst>
            <pc:docMk/>
            <pc:sldMk cId="4021725414" sldId="358"/>
            <ac:spMk id="75" creationId="{0E983EAF-9DF3-0F80-765D-862A5CDE5F7B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76" creationId="{8804FDF4-E9E0-0D93-AC11-AD38FCF95855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77" creationId="{6D0A87A6-67B8-D913-C8EE-6C1691500464}"/>
          </ac:spMkLst>
        </pc:spChg>
        <pc:spChg chg="add mod">
          <ac:chgData name="Jakob Frabosilio" userId="a4cd8985-fec4-40e2-9b04-4113e322c883" providerId="ADAL" clId="{2F75D2FD-7886-4285-89B4-27FF3FD3FFDD}" dt="2024-08-30T10:14:21.233" v="15762" actId="207"/>
          <ac:spMkLst>
            <pc:docMk/>
            <pc:sldMk cId="4021725414" sldId="358"/>
            <ac:spMk id="78" creationId="{AE1AABA4-9A90-A4DF-B0F3-8E9EBEDC7991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79" creationId="{9A9686F8-04F1-F463-C36E-F76CE06665CA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80" creationId="{DAD8BB9D-B9B2-8D8D-7D46-B34A0F473F8E}"/>
          </ac:spMkLst>
        </pc:spChg>
        <pc:spChg chg="add mod">
          <ac:chgData name="Jakob Frabosilio" userId="a4cd8985-fec4-40e2-9b04-4113e322c883" providerId="ADAL" clId="{2F75D2FD-7886-4285-89B4-27FF3FD3FFDD}" dt="2024-08-30T10:14:21.233" v="15762" actId="207"/>
          <ac:spMkLst>
            <pc:docMk/>
            <pc:sldMk cId="4021725414" sldId="358"/>
            <ac:spMk id="81" creationId="{B1FC9A76-E874-9F38-5C80-E2F09A967028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82" creationId="{06CC80BC-69A1-93CA-AC74-5EB2C86725EB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83" creationId="{EC3E9463-35BE-BA5B-9D76-908595C20D8B}"/>
          </ac:spMkLst>
        </pc:spChg>
        <pc:spChg chg="add mod">
          <ac:chgData name="Jakob Frabosilio" userId="a4cd8985-fec4-40e2-9b04-4113e322c883" providerId="ADAL" clId="{2F75D2FD-7886-4285-89B4-27FF3FD3FFDD}" dt="2024-08-30T10:15:55.133" v="15779" actId="207"/>
          <ac:spMkLst>
            <pc:docMk/>
            <pc:sldMk cId="4021725414" sldId="358"/>
            <ac:spMk id="84" creationId="{B32B7C45-FB5E-E9EA-37AE-D896B35DF3A7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85" creationId="{EA3393E2-9FC9-C592-9299-472B33457779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86" creationId="{B1A2576E-CAB6-6B56-DC41-344EF636B08F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87" creationId="{0319279E-20A8-9286-4283-062419BF1E8C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88" creationId="{6D35BB09-E2DE-9F9F-ECCB-7E15D6560E08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89" creationId="{5FAE0D9F-D5EB-68BA-670D-3C2A6B1111CD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90" creationId="{BA4B7C18-0FF2-F703-E076-CD28E9536B1B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91" creationId="{4A70162B-6F04-722D-97BF-A6B56D3AC5DD}"/>
          </ac:spMkLst>
        </pc:spChg>
        <pc:spChg chg="add del mod">
          <ac:chgData name="Jakob Frabosilio" userId="a4cd8985-fec4-40e2-9b04-4113e322c883" providerId="ADAL" clId="{2F75D2FD-7886-4285-89B4-27FF3FD3FFDD}" dt="2024-08-30T10:22:38.960" v="15847" actId="478"/>
          <ac:spMkLst>
            <pc:docMk/>
            <pc:sldMk cId="4021725414" sldId="358"/>
            <ac:spMk id="92" creationId="{14D106C1-47D8-8C06-BE50-5A4860680C9F}"/>
          </ac:spMkLst>
        </pc:spChg>
        <pc:spChg chg="add mod">
          <ac:chgData name="Jakob Frabosilio" userId="a4cd8985-fec4-40e2-9b04-4113e322c883" providerId="ADAL" clId="{2F75D2FD-7886-4285-89B4-27FF3FD3FFDD}" dt="2024-08-30T10:12:03.690" v="15740"/>
          <ac:spMkLst>
            <pc:docMk/>
            <pc:sldMk cId="4021725414" sldId="358"/>
            <ac:spMk id="93" creationId="{D0F5138E-EE91-0160-579B-C197291931A4}"/>
          </ac:spMkLst>
        </pc:spChg>
        <pc:spChg chg="add del mod">
          <ac:chgData name="Jakob Frabosilio" userId="a4cd8985-fec4-40e2-9b04-4113e322c883" providerId="ADAL" clId="{2F75D2FD-7886-4285-89B4-27FF3FD3FFDD}" dt="2024-08-30T10:22:38.960" v="15847" actId="478"/>
          <ac:spMkLst>
            <pc:docMk/>
            <pc:sldMk cId="4021725414" sldId="358"/>
            <ac:spMk id="94" creationId="{8107C49B-9412-B881-5A14-E51A9D72DAB2}"/>
          </ac:spMkLst>
        </pc:spChg>
        <pc:spChg chg="add mod">
          <ac:chgData name="Jakob Frabosilio" userId="a4cd8985-fec4-40e2-9b04-4113e322c883" providerId="ADAL" clId="{2F75D2FD-7886-4285-89B4-27FF3FD3FFDD}" dt="2024-08-30T10:22:39.254" v="15848"/>
          <ac:spMkLst>
            <pc:docMk/>
            <pc:sldMk cId="4021725414" sldId="358"/>
            <ac:spMk id="95" creationId="{65E3929F-B00E-8DCC-AC6B-C6C0CE627263}"/>
          </ac:spMkLst>
        </pc:spChg>
        <pc:spChg chg="add mod">
          <ac:chgData name="Jakob Frabosilio" userId="a4cd8985-fec4-40e2-9b04-4113e322c883" providerId="ADAL" clId="{2F75D2FD-7886-4285-89B4-27FF3FD3FFDD}" dt="2024-08-30T10:22:39.254" v="15848"/>
          <ac:spMkLst>
            <pc:docMk/>
            <pc:sldMk cId="4021725414" sldId="358"/>
            <ac:spMk id="96" creationId="{28F356F8-AAAC-57F5-60C3-CA09E3AABE38}"/>
          </ac:spMkLst>
        </pc:spChg>
        <pc:spChg chg="add mod">
          <ac:chgData name="Jakob Frabosilio" userId="a4cd8985-fec4-40e2-9b04-4113e322c883" providerId="ADAL" clId="{2F75D2FD-7886-4285-89B4-27FF3FD3FFDD}" dt="2024-08-30T10:22:39.254" v="15848"/>
          <ac:spMkLst>
            <pc:docMk/>
            <pc:sldMk cId="4021725414" sldId="358"/>
            <ac:spMk id="97" creationId="{67A40A5A-64BD-266B-95DC-BBEF3B29946E}"/>
          </ac:spMkLst>
        </pc:spChg>
        <pc:picChg chg="add mod">
          <ac:chgData name="Jakob Frabosilio" userId="a4cd8985-fec4-40e2-9b04-4113e322c883" providerId="ADAL" clId="{2F75D2FD-7886-4285-89B4-27FF3FD3FFDD}" dt="2024-08-30T09:04:36.168" v="11218" actId="1076"/>
          <ac:picMkLst>
            <pc:docMk/>
            <pc:sldMk cId="4021725414" sldId="358"/>
            <ac:picMk id="27" creationId="{8B95F7DD-3296-43F7-7F15-4D3C00EC38BD}"/>
          </ac:picMkLst>
        </pc:picChg>
        <pc:picChg chg="del">
          <ac:chgData name="Jakob Frabosilio" userId="a4cd8985-fec4-40e2-9b04-4113e322c883" providerId="ADAL" clId="{2F75D2FD-7886-4285-89B4-27FF3FD3FFDD}" dt="2024-08-30T09:04:27.892" v="11211" actId="478"/>
          <ac:picMkLst>
            <pc:docMk/>
            <pc:sldMk cId="4021725414" sldId="358"/>
            <ac:picMk id="53" creationId="{DF7D6177-5150-7330-006F-641A12E3460E}"/>
          </ac:picMkLst>
        </pc:picChg>
      </pc:sldChg>
      <pc:sldChg chg="addSp delSp modSp add mod">
        <pc:chgData name="Jakob Frabosilio" userId="a4cd8985-fec4-40e2-9b04-4113e322c883" providerId="ADAL" clId="{2F75D2FD-7886-4285-89B4-27FF3FD3FFDD}" dt="2024-08-30T10:22:31.741" v="15844"/>
        <pc:sldMkLst>
          <pc:docMk/>
          <pc:sldMk cId="2642720577" sldId="359"/>
        </pc:sldMkLst>
        <pc:spChg chg="mod">
          <ac:chgData name="Jakob Frabosilio" userId="a4cd8985-fec4-40e2-9b04-4113e322c883" providerId="ADAL" clId="{2F75D2FD-7886-4285-89B4-27FF3FD3FFDD}" dt="2024-08-30T09:06:35.553" v="11255" actId="20577"/>
          <ac:spMkLst>
            <pc:docMk/>
            <pc:sldMk cId="2642720577" sldId="359"/>
            <ac:spMk id="2" creationId="{BD8DF136-FAEF-341F-DF9C-0EA6E6175714}"/>
          </ac:spMkLst>
        </pc:spChg>
        <pc:spChg chg="mod">
          <ac:chgData name="Jakob Frabosilio" userId="a4cd8985-fec4-40e2-9b04-4113e322c883" providerId="ADAL" clId="{2F75D2FD-7886-4285-89B4-27FF3FD3FFDD}" dt="2024-08-30T10:06:30.974" v="15622" actId="1035"/>
          <ac:spMkLst>
            <pc:docMk/>
            <pc:sldMk cId="2642720577" sldId="359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51" creationId="{52652A7F-E326-9395-8DD7-1B4783161F3D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52" creationId="{7E3076F6-9720-BEA9-A1AE-6E1E0309B2BE}"/>
          </ac:spMkLst>
        </pc:spChg>
        <pc:spChg chg="add mod">
          <ac:chgData name="Jakob Frabosilio" userId="a4cd8985-fec4-40e2-9b04-4113e322c883" providerId="ADAL" clId="{2F75D2FD-7886-4285-89B4-27FF3FD3FFDD}" dt="2024-08-30T10:14:08.416" v="15760" actId="207"/>
          <ac:spMkLst>
            <pc:docMk/>
            <pc:sldMk cId="2642720577" sldId="359"/>
            <ac:spMk id="54" creationId="{715C149B-BBEE-46AA-9DF9-73D71C94327C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55" creationId="{596A12FD-1BD3-B9BF-AC03-9F429B4F89DE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56" creationId="{A216816C-0423-9368-76B5-8D474825F7A4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57" creationId="{CEDD758A-DBC9-C469-5CEF-EE8397B2E0D9}"/>
          </ac:spMkLst>
        </pc:spChg>
        <pc:spChg chg="add mod">
          <ac:chgData name="Jakob Frabosilio" userId="a4cd8985-fec4-40e2-9b04-4113e322c883" providerId="ADAL" clId="{2F75D2FD-7886-4285-89B4-27FF3FD3FFDD}" dt="2024-08-30T10:14:08.416" v="15760" actId="207"/>
          <ac:spMkLst>
            <pc:docMk/>
            <pc:sldMk cId="2642720577" sldId="359"/>
            <ac:spMk id="58" creationId="{25BA9AB8-216B-F10F-CCB2-5F02AF607C42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59" creationId="{FB0212FB-9400-1518-FC01-C51E4553A267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60" creationId="{3AC601EA-E3F8-FA89-E8CA-5192713FFD67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61" creationId="{1E17D77C-DBBF-219F-1780-C7FE6AF20B3D}"/>
          </ac:spMkLst>
        </pc:spChg>
        <pc:spChg chg="add mod">
          <ac:chgData name="Jakob Frabosilio" userId="a4cd8985-fec4-40e2-9b04-4113e322c883" providerId="ADAL" clId="{2F75D2FD-7886-4285-89B4-27FF3FD3FFDD}" dt="2024-08-30T10:14:08.416" v="15760" actId="207"/>
          <ac:spMkLst>
            <pc:docMk/>
            <pc:sldMk cId="2642720577" sldId="359"/>
            <ac:spMk id="62" creationId="{D6A32C2B-A99F-F7F7-5A69-EFDFEB290D8F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63" creationId="{20D9A179-39EA-E2D5-AD35-5888AA4FE695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64" creationId="{473439F2-F83A-85C8-6F65-50795FD13178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65" creationId="{7B4D69E6-67B7-F7D3-2EE8-B53D16637C69}"/>
          </ac:spMkLst>
        </pc:spChg>
        <pc:spChg chg="add mod">
          <ac:chgData name="Jakob Frabosilio" userId="a4cd8985-fec4-40e2-9b04-4113e322c883" providerId="ADAL" clId="{2F75D2FD-7886-4285-89B4-27FF3FD3FFDD}" dt="2024-08-30T10:14:08.416" v="15760" actId="207"/>
          <ac:spMkLst>
            <pc:docMk/>
            <pc:sldMk cId="2642720577" sldId="359"/>
            <ac:spMk id="66" creationId="{8DF9C8A9-C0B7-407E-7E61-91EE7AA4E119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67" creationId="{7AE7C8D2-234D-89FD-E1C5-2AD7A2D42419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68" creationId="{D5524010-0C2A-B520-3BC5-684681908DAF}"/>
          </ac:spMkLst>
        </pc:spChg>
        <pc:spChg chg="add mod">
          <ac:chgData name="Jakob Frabosilio" userId="a4cd8985-fec4-40e2-9b04-4113e322c883" providerId="ADAL" clId="{2F75D2FD-7886-4285-89B4-27FF3FD3FFDD}" dt="2024-08-30T10:14:08.416" v="15760" actId="207"/>
          <ac:spMkLst>
            <pc:docMk/>
            <pc:sldMk cId="2642720577" sldId="359"/>
            <ac:spMk id="69" creationId="{B5845EBF-C0DE-E675-4605-EE755AD81C1F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70" creationId="{4F9F2504-BD9B-25F1-3A25-45B7C5F9B268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71" creationId="{F154F016-422F-684E-C8BD-B25BB80560FF}"/>
          </ac:spMkLst>
        </pc:spChg>
        <pc:spChg chg="add mod">
          <ac:chgData name="Jakob Frabosilio" userId="a4cd8985-fec4-40e2-9b04-4113e322c883" providerId="ADAL" clId="{2F75D2FD-7886-4285-89B4-27FF3FD3FFDD}" dt="2024-08-30T10:14:08.416" v="15760" actId="207"/>
          <ac:spMkLst>
            <pc:docMk/>
            <pc:sldMk cId="2642720577" sldId="359"/>
            <ac:spMk id="72" creationId="{E251EA71-6487-CA22-7579-3BE6FBA2DDF2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73" creationId="{EDBA43A6-825D-9F79-4EEE-8604D995174C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74" creationId="{1AC3A209-EE78-D5A9-5BFA-054A82B44E6D}"/>
          </ac:spMkLst>
        </pc:spChg>
        <pc:spChg chg="add mod">
          <ac:chgData name="Jakob Frabosilio" userId="a4cd8985-fec4-40e2-9b04-4113e322c883" providerId="ADAL" clId="{2F75D2FD-7886-4285-89B4-27FF3FD3FFDD}" dt="2024-08-30T10:14:08.416" v="15760" actId="207"/>
          <ac:spMkLst>
            <pc:docMk/>
            <pc:sldMk cId="2642720577" sldId="359"/>
            <ac:spMk id="75" creationId="{37F4B6B4-759F-E99B-692D-397CEFEDFDB0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76" creationId="{64E662AB-34D2-63A5-7807-CBB0A0D27006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77" creationId="{B8102FF2-CAD1-648F-45FA-AA9B39CDADB9}"/>
          </ac:spMkLst>
        </pc:spChg>
        <pc:spChg chg="add mod">
          <ac:chgData name="Jakob Frabosilio" userId="a4cd8985-fec4-40e2-9b04-4113e322c883" providerId="ADAL" clId="{2F75D2FD-7886-4285-89B4-27FF3FD3FFDD}" dt="2024-08-30T10:14:08.416" v="15760" actId="207"/>
          <ac:spMkLst>
            <pc:docMk/>
            <pc:sldMk cId="2642720577" sldId="359"/>
            <ac:spMk id="78" creationId="{33E13D08-83AA-5067-A0E2-833EE0488F97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79" creationId="{8C05D119-F4EC-8A77-9F12-BB7DE797E20B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80" creationId="{338969C6-12F5-A3C4-E6E2-A9D96AF384CA}"/>
          </ac:spMkLst>
        </pc:spChg>
        <pc:spChg chg="add mod">
          <ac:chgData name="Jakob Frabosilio" userId="a4cd8985-fec4-40e2-9b04-4113e322c883" providerId="ADAL" clId="{2F75D2FD-7886-4285-89B4-27FF3FD3FFDD}" dt="2024-08-30T10:14:08.416" v="15760" actId="207"/>
          <ac:spMkLst>
            <pc:docMk/>
            <pc:sldMk cId="2642720577" sldId="359"/>
            <ac:spMk id="81" creationId="{0B6955BA-8C66-AC4B-8886-4BCBFCFA51EE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82" creationId="{A49FDFAC-1F15-3FAE-AD58-102FF70CF426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83" creationId="{F59B95D1-041C-0309-A74B-DE0C6CBE4339}"/>
          </ac:spMkLst>
        </pc:spChg>
        <pc:spChg chg="add mod">
          <ac:chgData name="Jakob Frabosilio" userId="a4cd8985-fec4-40e2-9b04-4113e322c883" providerId="ADAL" clId="{2F75D2FD-7886-4285-89B4-27FF3FD3FFDD}" dt="2024-08-30T10:14:08.416" v="15760" actId="207"/>
          <ac:spMkLst>
            <pc:docMk/>
            <pc:sldMk cId="2642720577" sldId="359"/>
            <ac:spMk id="84" creationId="{C366283E-5F7A-024D-5E27-6A6E42300E50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85" creationId="{94718F8D-2EA3-7491-C98C-A3A2DB82E798}"/>
          </ac:spMkLst>
        </pc:spChg>
        <pc:spChg chg="add mod">
          <ac:chgData name="Jakob Frabosilio" userId="a4cd8985-fec4-40e2-9b04-4113e322c883" providerId="ADAL" clId="{2F75D2FD-7886-4285-89B4-27FF3FD3FFDD}" dt="2024-08-30T10:14:08.416" v="15760" actId="207"/>
          <ac:spMkLst>
            <pc:docMk/>
            <pc:sldMk cId="2642720577" sldId="359"/>
            <ac:spMk id="86" creationId="{8B36105F-45F6-0B34-F23C-806E82C18647}"/>
          </ac:spMkLst>
        </pc:spChg>
        <pc:spChg chg="add mod">
          <ac:chgData name="Jakob Frabosilio" userId="a4cd8985-fec4-40e2-9b04-4113e322c883" providerId="ADAL" clId="{2F75D2FD-7886-4285-89B4-27FF3FD3FFDD}" dt="2024-08-30T10:15:42.813" v="15775" actId="207"/>
          <ac:spMkLst>
            <pc:docMk/>
            <pc:sldMk cId="2642720577" sldId="359"/>
            <ac:spMk id="87" creationId="{1A8E497D-6352-6F0F-AA64-B80EB0CD2A77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88" creationId="{DF7D7803-F88D-2ADC-EBB6-A29C3AA86665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89" creationId="{586DDEA3-48F1-C9B3-C0AB-3F84F678DAAB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90" creationId="{AC1F9513-572B-3BF5-595B-6E24C56DACE9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91" creationId="{A2016E4A-9518-049B-8D71-636365A5DB01}"/>
          </ac:spMkLst>
        </pc:spChg>
        <pc:spChg chg="add del mod">
          <ac:chgData name="Jakob Frabosilio" userId="a4cd8985-fec4-40e2-9b04-4113e322c883" providerId="ADAL" clId="{2F75D2FD-7886-4285-89B4-27FF3FD3FFDD}" dt="2024-08-30T10:22:31.464" v="15843" actId="478"/>
          <ac:spMkLst>
            <pc:docMk/>
            <pc:sldMk cId="2642720577" sldId="359"/>
            <ac:spMk id="92" creationId="{042FD421-FCF3-2584-FB3B-D5AA45B3B2B8}"/>
          </ac:spMkLst>
        </pc:spChg>
        <pc:spChg chg="add mod">
          <ac:chgData name="Jakob Frabosilio" userId="a4cd8985-fec4-40e2-9b04-4113e322c883" providerId="ADAL" clId="{2F75D2FD-7886-4285-89B4-27FF3FD3FFDD}" dt="2024-08-30T10:12:04.751" v="15742"/>
          <ac:spMkLst>
            <pc:docMk/>
            <pc:sldMk cId="2642720577" sldId="359"/>
            <ac:spMk id="93" creationId="{B5292E00-B834-17BC-8162-8940060033E7}"/>
          </ac:spMkLst>
        </pc:spChg>
        <pc:spChg chg="add del mod">
          <ac:chgData name="Jakob Frabosilio" userId="a4cd8985-fec4-40e2-9b04-4113e322c883" providerId="ADAL" clId="{2F75D2FD-7886-4285-89B4-27FF3FD3FFDD}" dt="2024-08-30T10:22:31.464" v="15843" actId="478"/>
          <ac:spMkLst>
            <pc:docMk/>
            <pc:sldMk cId="2642720577" sldId="359"/>
            <ac:spMk id="94" creationId="{64F3A8E6-6FE7-F950-23B7-BCDBFFEDF5B1}"/>
          </ac:spMkLst>
        </pc:spChg>
        <pc:spChg chg="add mod">
          <ac:chgData name="Jakob Frabosilio" userId="a4cd8985-fec4-40e2-9b04-4113e322c883" providerId="ADAL" clId="{2F75D2FD-7886-4285-89B4-27FF3FD3FFDD}" dt="2024-08-30T10:22:31.741" v="15844"/>
          <ac:spMkLst>
            <pc:docMk/>
            <pc:sldMk cId="2642720577" sldId="359"/>
            <ac:spMk id="95" creationId="{6041F8E5-075D-F845-56A5-1757BE9CE8DC}"/>
          </ac:spMkLst>
        </pc:spChg>
        <pc:spChg chg="add mod">
          <ac:chgData name="Jakob Frabosilio" userId="a4cd8985-fec4-40e2-9b04-4113e322c883" providerId="ADAL" clId="{2F75D2FD-7886-4285-89B4-27FF3FD3FFDD}" dt="2024-08-30T10:22:31.741" v="15844"/>
          <ac:spMkLst>
            <pc:docMk/>
            <pc:sldMk cId="2642720577" sldId="359"/>
            <ac:spMk id="96" creationId="{24D1AE9B-983D-7852-4F45-8BFAC969F864}"/>
          </ac:spMkLst>
        </pc:spChg>
        <pc:spChg chg="add mod">
          <ac:chgData name="Jakob Frabosilio" userId="a4cd8985-fec4-40e2-9b04-4113e322c883" providerId="ADAL" clId="{2F75D2FD-7886-4285-89B4-27FF3FD3FFDD}" dt="2024-08-30T10:22:31.741" v="15844"/>
          <ac:spMkLst>
            <pc:docMk/>
            <pc:sldMk cId="2642720577" sldId="359"/>
            <ac:spMk id="97" creationId="{20D243FC-4A18-DD31-77D1-F6B0718B6E84}"/>
          </ac:spMkLst>
        </pc:spChg>
        <pc:picChg chg="add mod">
          <ac:chgData name="Jakob Frabosilio" userId="a4cd8985-fec4-40e2-9b04-4113e322c883" providerId="ADAL" clId="{2F75D2FD-7886-4285-89B4-27FF3FD3FFDD}" dt="2024-08-30T09:06:47.920" v="11261" actId="1076"/>
          <ac:picMkLst>
            <pc:docMk/>
            <pc:sldMk cId="2642720577" sldId="359"/>
            <ac:picMk id="27" creationId="{149A15C3-1025-592E-64D0-471D15AA8CD9}"/>
          </ac:picMkLst>
        </pc:picChg>
        <pc:picChg chg="del">
          <ac:chgData name="Jakob Frabosilio" userId="a4cd8985-fec4-40e2-9b04-4113e322c883" providerId="ADAL" clId="{2F75D2FD-7886-4285-89B4-27FF3FD3FFDD}" dt="2024-08-30T09:06:37.043" v="11256" actId="478"/>
          <ac:picMkLst>
            <pc:docMk/>
            <pc:sldMk cId="2642720577" sldId="359"/>
            <ac:picMk id="53" creationId="{488B7F4C-DB39-E1F6-69C0-C6FDAA9B7F39}"/>
          </ac:picMkLst>
        </pc:picChg>
      </pc:sldChg>
      <pc:sldChg chg="addSp delSp modSp add mod">
        <pc:chgData name="Jakob Frabosilio" userId="a4cd8985-fec4-40e2-9b04-4113e322c883" providerId="ADAL" clId="{2F75D2FD-7886-4285-89B4-27FF3FD3FFDD}" dt="2024-08-30T10:22:21.596" v="15839"/>
        <pc:sldMkLst>
          <pc:docMk/>
          <pc:sldMk cId="922640277" sldId="360"/>
        </pc:sldMkLst>
        <pc:spChg chg="mod">
          <ac:chgData name="Jakob Frabosilio" userId="a4cd8985-fec4-40e2-9b04-4113e322c883" providerId="ADAL" clId="{2F75D2FD-7886-4285-89B4-27FF3FD3FFDD}" dt="2024-08-30T09:07:16.668" v="11285" actId="20577"/>
          <ac:spMkLst>
            <pc:docMk/>
            <pc:sldMk cId="922640277" sldId="360"/>
            <ac:spMk id="2" creationId="{BD8DF136-FAEF-341F-DF9C-0EA6E6175714}"/>
          </ac:spMkLst>
        </pc:spChg>
        <pc:spChg chg="mod">
          <ac:chgData name="Jakob Frabosilio" userId="a4cd8985-fec4-40e2-9b04-4113e322c883" providerId="ADAL" clId="{2F75D2FD-7886-4285-89B4-27FF3FD3FFDD}" dt="2024-08-30T10:06:33.207" v="15624" actId="1035"/>
          <ac:spMkLst>
            <pc:docMk/>
            <pc:sldMk cId="922640277" sldId="360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51" creationId="{631E4243-E3AA-DBC2-ED0E-62DA2D5F42A1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52" creationId="{FAE96D5C-4900-061C-C2DB-FD22E570A80F}"/>
          </ac:spMkLst>
        </pc:spChg>
        <pc:spChg chg="add mod">
          <ac:chgData name="Jakob Frabosilio" userId="a4cd8985-fec4-40e2-9b04-4113e322c883" providerId="ADAL" clId="{2F75D2FD-7886-4285-89B4-27FF3FD3FFDD}" dt="2024-08-30T10:13:57.023" v="15758" actId="207"/>
          <ac:spMkLst>
            <pc:docMk/>
            <pc:sldMk cId="922640277" sldId="360"/>
            <ac:spMk id="54" creationId="{E36BD501-4C6E-F820-9CC2-31DD834ECEA8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55" creationId="{C7061D42-44EB-6F6C-6064-2B6B217FE248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56" creationId="{79B4EAB4-B49D-A844-DB05-D0D99CBCDEE0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57" creationId="{526E10CD-F79E-4D7B-0ACF-47ACA323C7F0}"/>
          </ac:spMkLst>
        </pc:spChg>
        <pc:spChg chg="add mod">
          <ac:chgData name="Jakob Frabosilio" userId="a4cd8985-fec4-40e2-9b04-4113e322c883" providerId="ADAL" clId="{2F75D2FD-7886-4285-89B4-27FF3FD3FFDD}" dt="2024-08-30T10:13:57.023" v="15758" actId="207"/>
          <ac:spMkLst>
            <pc:docMk/>
            <pc:sldMk cId="922640277" sldId="360"/>
            <ac:spMk id="58" creationId="{7D7546FA-8FD8-DEF7-DB90-CE4B4A307FCE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59" creationId="{6C9A2FF7-D935-E065-44FB-131E84D3F904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60" creationId="{4E59F178-17B3-8976-941A-50827DD23A8E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61" creationId="{FCAF4E2C-9C27-3473-4DDB-2607905FA2FF}"/>
          </ac:spMkLst>
        </pc:spChg>
        <pc:spChg chg="add mod">
          <ac:chgData name="Jakob Frabosilio" userId="a4cd8985-fec4-40e2-9b04-4113e322c883" providerId="ADAL" clId="{2F75D2FD-7886-4285-89B4-27FF3FD3FFDD}" dt="2024-08-30T10:13:57.023" v="15758" actId="207"/>
          <ac:spMkLst>
            <pc:docMk/>
            <pc:sldMk cId="922640277" sldId="360"/>
            <ac:spMk id="62" creationId="{2A2DEBE0-4FE2-EE92-22E1-A31581232A09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63" creationId="{009474CB-EEC8-686B-D95E-2F4CC39DE69E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64" creationId="{95019D5F-96BA-1A7A-5E89-B090ACB8B823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65" creationId="{FFB9C95D-BFCF-366E-8486-1290CD49F6D1}"/>
          </ac:spMkLst>
        </pc:spChg>
        <pc:spChg chg="add mod">
          <ac:chgData name="Jakob Frabosilio" userId="a4cd8985-fec4-40e2-9b04-4113e322c883" providerId="ADAL" clId="{2F75D2FD-7886-4285-89B4-27FF3FD3FFDD}" dt="2024-08-30T10:13:57.023" v="15758" actId="207"/>
          <ac:spMkLst>
            <pc:docMk/>
            <pc:sldMk cId="922640277" sldId="360"/>
            <ac:spMk id="66" creationId="{2668095C-4016-3BA0-6071-25A50D69A39F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67" creationId="{2D1D916E-D868-8093-E7DA-F3F8BA7C3FAA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68" creationId="{DAB0AA45-B868-BAD5-DE80-1843A3FEA6C5}"/>
          </ac:spMkLst>
        </pc:spChg>
        <pc:spChg chg="add mod">
          <ac:chgData name="Jakob Frabosilio" userId="a4cd8985-fec4-40e2-9b04-4113e322c883" providerId="ADAL" clId="{2F75D2FD-7886-4285-89B4-27FF3FD3FFDD}" dt="2024-08-30T10:13:57.023" v="15758" actId="207"/>
          <ac:spMkLst>
            <pc:docMk/>
            <pc:sldMk cId="922640277" sldId="360"/>
            <ac:spMk id="69" creationId="{1597D245-B915-B27B-4F85-E64116C43255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70" creationId="{0925C07F-5232-BA40-431F-37243A94C01E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71" creationId="{5A8B6119-A40A-B4A1-E54E-EEE3DEE9CE75}"/>
          </ac:spMkLst>
        </pc:spChg>
        <pc:spChg chg="add mod">
          <ac:chgData name="Jakob Frabosilio" userId="a4cd8985-fec4-40e2-9b04-4113e322c883" providerId="ADAL" clId="{2F75D2FD-7886-4285-89B4-27FF3FD3FFDD}" dt="2024-08-30T10:13:57.023" v="15758" actId="207"/>
          <ac:spMkLst>
            <pc:docMk/>
            <pc:sldMk cId="922640277" sldId="360"/>
            <ac:spMk id="72" creationId="{7C071DB2-E543-0C63-A214-79C7B408D21C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73" creationId="{BBDC070D-BFC1-558C-8E33-5A4A0E2ECFA3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74" creationId="{15B3F175-4BBC-FA9B-48AB-98BDC09ACBAB}"/>
          </ac:spMkLst>
        </pc:spChg>
        <pc:spChg chg="add mod">
          <ac:chgData name="Jakob Frabosilio" userId="a4cd8985-fec4-40e2-9b04-4113e322c883" providerId="ADAL" clId="{2F75D2FD-7886-4285-89B4-27FF3FD3FFDD}" dt="2024-08-30T10:13:57.023" v="15758" actId="207"/>
          <ac:spMkLst>
            <pc:docMk/>
            <pc:sldMk cId="922640277" sldId="360"/>
            <ac:spMk id="75" creationId="{291E7BA4-3E20-9FF2-CE67-AB261F15CCF9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76" creationId="{D1DC8CE0-06A5-6F3B-404E-74D3B8CB042F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77" creationId="{46A0917B-E411-2E7E-BA6D-E69B3B28948F}"/>
          </ac:spMkLst>
        </pc:spChg>
        <pc:spChg chg="add mod">
          <ac:chgData name="Jakob Frabosilio" userId="a4cd8985-fec4-40e2-9b04-4113e322c883" providerId="ADAL" clId="{2F75D2FD-7886-4285-89B4-27FF3FD3FFDD}" dt="2024-08-30T10:13:57.023" v="15758" actId="207"/>
          <ac:spMkLst>
            <pc:docMk/>
            <pc:sldMk cId="922640277" sldId="360"/>
            <ac:spMk id="78" creationId="{4CF1EF87-F7D7-F44F-EBF7-9184740617D6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79" creationId="{16825C53-EFAE-EBBC-AD80-236C385C7605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80" creationId="{681C04AC-D171-9BB3-B90D-185F932F032A}"/>
          </ac:spMkLst>
        </pc:spChg>
        <pc:spChg chg="add mod">
          <ac:chgData name="Jakob Frabosilio" userId="a4cd8985-fec4-40e2-9b04-4113e322c883" providerId="ADAL" clId="{2F75D2FD-7886-4285-89B4-27FF3FD3FFDD}" dt="2024-08-30T10:13:57.023" v="15758" actId="207"/>
          <ac:spMkLst>
            <pc:docMk/>
            <pc:sldMk cId="922640277" sldId="360"/>
            <ac:spMk id="81" creationId="{AA4E9754-119E-AA78-BFB4-02A74F0136BE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82" creationId="{565C387C-724C-9E58-401A-4901DF3EAB6C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83" creationId="{DE228931-CAA9-E6DB-B2AF-46CF343ECB52}"/>
          </ac:spMkLst>
        </pc:spChg>
        <pc:spChg chg="add mod">
          <ac:chgData name="Jakob Frabosilio" userId="a4cd8985-fec4-40e2-9b04-4113e322c883" providerId="ADAL" clId="{2F75D2FD-7886-4285-89B4-27FF3FD3FFDD}" dt="2024-08-30T10:13:57.023" v="15758" actId="207"/>
          <ac:spMkLst>
            <pc:docMk/>
            <pc:sldMk cId="922640277" sldId="360"/>
            <ac:spMk id="84" creationId="{934ED58D-27B7-0D1C-D595-555385290CE6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85" creationId="{8D664A35-B9D1-50F9-B557-A8DB83C13D68}"/>
          </ac:spMkLst>
        </pc:spChg>
        <pc:spChg chg="add mod">
          <ac:chgData name="Jakob Frabosilio" userId="a4cd8985-fec4-40e2-9b04-4113e322c883" providerId="ADAL" clId="{2F75D2FD-7886-4285-89B4-27FF3FD3FFDD}" dt="2024-08-30T10:13:57.023" v="15758" actId="207"/>
          <ac:spMkLst>
            <pc:docMk/>
            <pc:sldMk cId="922640277" sldId="360"/>
            <ac:spMk id="86" creationId="{A5B7486C-D8AE-35AA-2358-8B844502D81B}"/>
          </ac:spMkLst>
        </pc:spChg>
        <pc:spChg chg="add mod">
          <ac:chgData name="Jakob Frabosilio" userId="a4cd8985-fec4-40e2-9b04-4113e322c883" providerId="ADAL" clId="{2F75D2FD-7886-4285-89B4-27FF3FD3FFDD}" dt="2024-08-30T10:13:57.023" v="15758" actId="207"/>
          <ac:spMkLst>
            <pc:docMk/>
            <pc:sldMk cId="922640277" sldId="360"/>
            <ac:spMk id="87" creationId="{93156AD3-19B7-FBE4-04D1-BA51F8FB910A}"/>
          </ac:spMkLst>
        </pc:spChg>
        <pc:spChg chg="add mod">
          <ac:chgData name="Jakob Frabosilio" userId="a4cd8985-fec4-40e2-9b04-4113e322c883" providerId="ADAL" clId="{2F75D2FD-7886-4285-89B4-27FF3FD3FFDD}" dt="2024-08-30T10:13:57.023" v="15758" actId="207"/>
          <ac:spMkLst>
            <pc:docMk/>
            <pc:sldMk cId="922640277" sldId="360"/>
            <ac:spMk id="88" creationId="{6AC11AE0-D18A-E9A7-A0EC-5F8429263160}"/>
          </ac:spMkLst>
        </pc:spChg>
        <pc:spChg chg="add mod">
          <ac:chgData name="Jakob Frabosilio" userId="a4cd8985-fec4-40e2-9b04-4113e322c883" providerId="ADAL" clId="{2F75D2FD-7886-4285-89B4-27FF3FD3FFDD}" dt="2024-08-30T10:15:36.073" v="15773" actId="207"/>
          <ac:spMkLst>
            <pc:docMk/>
            <pc:sldMk cId="922640277" sldId="360"/>
            <ac:spMk id="89" creationId="{ADE47190-8B5A-8DE0-CCE3-D06F8E33FB1A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90" creationId="{2368BB8F-78C2-69BE-99F8-5A9D9F91453D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91" creationId="{64788815-5B99-9B39-65F3-0AAB1D57337C}"/>
          </ac:spMkLst>
        </pc:spChg>
        <pc:spChg chg="add del mod">
          <ac:chgData name="Jakob Frabosilio" userId="a4cd8985-fec4-40e2-9b04-4113e322c883" providerId="ADAL" clId="{2F75D2FD-7886-4285-89B4-27FF3FD3FFDD}" dt="2024-08-30T10:22:21.328" v="15838" actId="478"/>
          <ac:spMkLst>
            <pc:docMk/>
            <pc:sldMk cId="922640277" sldId="360"/>
            <ac:spMk id="92" creationId="{3B78C28A-AA77-90C4-6FFD-828FF4EA4D78}"/>
          </ac:spMkLst>
        </pc:spChg>
        <pc:spChg chg="add mod">
          <ac:chgData name="Jakob Frabosilio" userId="a4cd8985-fec4-40e2-9b04-4113e322c883" providerId="ADAL" clId="{2F75D2FD-7886-4285-89B4-27FF3FD3FFDD}" dt="2024-08-30T10:12:05.817" v="15744"/>
          <ac:spMkLst>
            <pc:docMk/>
            <pc:sldMk cId="922640277" sldId="360"/>
            <ac:spMk id="93" creationId="{D27DBE38-D7A4-1280-3D32-E05117FA9D4B}"/>
          </ac:spMkLst>
        </pc:spChg>
        <pc:spChg chg="add del mod">
          <ac:chgData name="Jakob Frabosilio" userId="a4cd8985-fec4-40e2-9b04-4113e322c883" providerId="ADAL" clId="{2F75D2FD-7886-4285-89B4-27FF3FD3FFDD}" dt="2024-08-30T10:22:21.328" v="15838" actId="478"/>
          <ac:spMkLst>
            <pc:docMk/>
            <pc:sldMk cId="922640277" sldId="360"/>
            <ac:spMk id="94" creationId="{06727B92-C972-7DF6-3B83-CDD52D7098D8}"/>
          </ac:spMkLst>
        </pc:spChg>
        <pc:spChg chg="add mod">
          <ac:chgData name="Jakob Frabosilio" userId="a4cd8985-fec4-40e2-9b04-4113e322c883" providerId="ADAL" clId="{2F75D2FD-7886-4285-89B4-27FF3FD3FFDD}" dt="2024-08-30T10:22:21.596" v="15839"/>
          <ac:spMkLst>
            <pc:docMk/>
            <pc:sldMk cId="922640277" sldId="360"/>
            <ac:spMk id="95" creationId="{F8A093C4-2404-974E-2711-604EBE641B24}"/>
          </ac:spMkLst>
        </pc:spChg>
        <pc:spChg chg="add mod">
          <ac:chgData name="Jakob Frabosilio" userId="a4cd8985-fec4-40e2-9b04-4113e322c883" providerId="ADAL" clId="{2F75D2FD-7886-4285-89B4-27FF3FD3FFDD}" dt="2024-08-30T10:22:21.596" v="15839"/>
          <ac:spMkLst>
            <pc:docMk/>
            <pc:sldMk cId="922640277" sldId="360"/>
            <ac:spMk id="96" creationId="{F6D094DC-AAF5-B6B5-4E60-5E56BD002779}"/>
          </ac:spMkLst>
        </pc:spChg>
        <pc:spChg chg="add mod">
          <ac:chgData name="Jakob Frabosilio" userId="a4cd8985-fec4-40e2-9b04-4113e322c883" providerId="ADAL" clId="{2F75D2FD-7886-4285-89B4-27FF3FD3FFDD}" dt="2024-08-30T10:22:21.596" v="15839"/>
          <ac:spMkLst>
            <pc:docMk/>
            <pc:sldMk cId="922640277" sldId="360"/>
            <ac:spMk id="97" creationId="{0B99DA12-2888-3D00-F362-B5D65A28446C}"/>
          </ac:spMkLst>
        </pc:spChg>
        <pc:picChg chg="add mod">
          <ac:chgData name="Jakob Frabosilio" userId="a4cd8985-fec4-40e2-9b04-4113e322c883" providerId="ADAL" clId="{2F75D2FD-7886-4285-89B4-27FF3FD3FFDD}" dt="2024-08-30T09:07:26.049" v="11291" actId="1076"/>
          <ac:picMkLst>
            <pc:docMk/>
            <pc:sldMk cId="922640277" sldId="360"/>
            <ac:picMk id="27" creationId="{0F47CB5F-7C1A-8482-7541-57525DF0808F}"/>
          </ac:picMkLst>
        </pc:picChg>
        <pc:picChg chg="del">
          <ac:chgData name="Jakob Frabosilio" userId="a4cd8985-fec4-40e2-9b04-4113e322c883" providerId="ADAL" clId="{2F75D2FD-7886-4285-89B4-27FF3FD3FFDD}" dt="2024-08-30T09:07:18.051" v="11286" actId="478"/>
          <ac:picMkLst>
            <pc:docMk/>
            <pc:sldMk cId="922640277" sldId="360"/>
            <ac:picMk id="53" creationId="{714DC0ED-8304-3B0D-7EC8-FD4D173795E3}"/>
          </ac:picMkLst>
        </pc:picChg>
      </pc:sldChg>
      <pc:sldChg chg="addSp delSp modSp add del mod">
        <pc:chgData name="Jakob Frabosilio" userId="a4cd8985-fec4-40e2-9b04-4113e322c883" providerId="ADAL" clId="{2F75D2FD-7886-4285-89B4-27FF3FD3FFDD}" dt="2024-08-30T09:10:53.947" v="11442" actId="47"/>
        <pc:sldMkLst>
          <pc:docMk/>
          <pc:sldMk cId="3014296639" sldId="361"/>
        </pc:sldMkLst>
        <pc:spChg chg="mod">
          <ac:chgData name="Jakob Frabosilio" userId="a4cd8985-fec4-40e2-9b04-4113e322c883" providerId="ADAL" clId="{2F75D2FD-7886-4285-89B4-27FF3FD3FFDD}" dt="2024-08-30T09:10:01.463" v="11423" actId="20577"/>
          <ac:spMkLst>
            <pc:docMk/>
            <pc:sldMk cId="3014296639" sldId="361"/>
            <ac:spMk id="2" creationId="{BD8DF136-FAEF-341F-DF9C-0EA6E6175714}"/>
          </ac:spMkLst>
        </pc:spChg>
        <pc:picChg chg="add del mod">
          <ac:chgData name="Jakob Frabosilio" userId="a4cd8985-fec4-40e2-9b04-4113e322c883" providerId="ADAL" clId="{2F75D2FD-7886-4285-89B4-27FF3FD3FFDD}" dt="2024-08-30T09:09:20.351" v="11389" actId="478"/>
          <ac:picMkLst>
            <pc:docMk/>
            <pc:sldMk cId="3014296639" sldId="361"/>
            <ac:picMk id="27" creationId="{1661829B-22EE-FABD-16A3-7743037D9063}"/>
          </ac:picMkLst>
        </pc:picChg>
        <pc:picChg chg="add mod">
          <ac:chgData name="Jakob Frabosilio" userId="a4cd8985-fec4-40e2-9b04-4113e322c883" providerId="ADAL" clId="{2F75D2FD-7886-4285-89B4-27FF3FD3FFDD}" dt="2024-08-30T09:09:51.797" v="11396" actId="1076"/>
          <ac:picMkLst>
            <pc:docMk/>
            <pc:sldMk cId="3014296639" sldId="361"/>
            <ac:picMk id="52" creationId="{F83A1A00-7F6E-A155-F058-56EF9C1F93B7}"/>
          </ac:picMkLst>
        </pc:picChg>
        <pc:picChg chg="del">
          <ac:chgData name="Jakob Frabosilio" userId="a4cd8985-fec4-40e2-9b04-4113e322c883" providerId="ADAL" clId="{2F75D2FD-7886-4285-89B4-27FF3FD3FFDD}" dt="2024-08-30T09:08:51.247" v="11380" actId="478"/>
          <ac:picMkLst>
            <pc:docMk/>
            <pc:sldMk cId="3014296639" sldId="361"/>
            <ac:picMk id="55" creationId="{A493CFF7-8EFB-E311-FE00-F348BDAF662C}"/>
          </ac:picMkLst>
        </pc:picChg>
      </pc:sldChg>
      <pc:sldChg chg="addSp delSp modSp add mod">
        <pc:chgData name="Jakob Frabosilio" userId="a4cd8985-fec4-40e2-9b04-4113e322c883" providerId="ADAL" clId="{2F75D2FD-7886-4285-89B4-27FF3FD3FFDD}" dt="2024-08-30T10:22:17.411" v="15837"/>
        <pc:sldMkLst>
          <pc:docMk/>
          <pc:sldMk cId="2302544282" sldId="362"/>
        </pc:sldMkLst>
        <pc:spChg chg="mod">
          <ac:chgData name="Jakob Frabosilio" userId="a4cd8985-fec4-40e2-9b04-4113e322c883" providerId="ADAL" clId="{2F75D2FD-7886-4285-89B4-27FF3FD3FFDD}" dt="2024-08-30T09:10:58.688" v="11447" actId="20577"/>
          <ac:spMkLst>
            <pc:docMk/>
            <pc:sldMk cId="2302544282" sldId="362"/>
            <ac:spMk id="2" creationId="{BD8DF136-FAEF-341F-DF9C-0EA6E6175714}"/>
          </ac:spMkLst>
        </pc:spChg>
        <pc:spChg chg="mod">
          <ac:chgData name="Jakob Frabosilio" userId="a4cd8985-fec4-40e2-9b04-4113e322c883" providerId="ADAL" clId="{2F75D2FD-7886-4285-89B4-27FF3FD3FFDD}" dt="2024-08-30T10:06:34.571" v="15625" actId="1035"/>
          <ac:spMkLst>
            <pc:docMk/>
            <pc:sldMk cId="2302544282" sldId="362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51" creationId="{DD1DA408-42A0-14D1-5D24-169E71C35200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53" creationId="{2B2A3EF7-4016-1E38-D0F7-A9381A9DCA08}"/>
          </ac:spMkLst>
        </pc:spChg>
        <pc:spChg chg="add mod">
          <ac:chgData name="Jakob Frabosilio" userId="a4cd8985-fec4-40e2-9b04-4113e322c883" providerId="ADAL" clId="{2F75D2FD-7886-4285-89B4-27FF3FD3FFDD}" dt="2024-08-30T10:13:49.744" v="15757" actId="207"/>
          <ac:spMkLst>
            <pc:docMk/>
            <pc:sldMk cId="2302544282" sldId="362"/>
            <ac:spMk id="54" creationId="{7F2F6027-2EBA-1D5B-9203-41DE75F47B3D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55" creationId="{ED2E4B4A-8077-D7D7-6884-097862C99774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56" creationId="{AFC7BC7C-FF91-FDA8-C25C-F8EEEE674B5F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57" creationId="{32D4866B-B63A-6ABA-D8D1-96144BCBFD5D}"/>
          </ac:spMkLst>
        </pc:spChg>
        <pc:spChg chg="add mod">
          <ac:chgData name="Jakob Frabosilio" userId="a4cd8985-fec4-40e2-9b04-4113e322c883" providerId="ADAL" clId="{2F75D2FD-7886-4285-89B4-27FF3FD3FFDD}" dt="2024-08-30T10:13:49.744" v="15757" actId="207"/>
          <ac:spMkLst>
            <pc:docMk/>
            <pc:sldMk cId="2302544282" sldId="362"/>
            <ac:spMk id="58" creationId="{B23BEA5C-66CE-20A1-F86C-8CC8CC5EF0AB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59" creationId="{281C653A-3E23-49AC-2E59-C7FCA06ADA60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60" creationId="{E44231F4-A38E-0EA8-5D32-C9031590AB31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61" creationId="{73C188C2-07C3-C1B7-4A03-4106ED19EC76}"/>
          </ac:spMkLst>
        </pc:spChg>
        <pc:spChg chg="add mod">
          <ac:chgData name="Jakob Frabosilio" userId="a4cd8985-fec4-40e2-9b04-4113e322c883" providerId="ADAL" clId="{2F75D2FD-7886-4285-89B4-27FF3FD3FFDD}" dt="2024-08-30T10:13:49.744" v="15757" actId="207"/>
          <ac:spMkLst>
            <pc:docMk/>
            <pc:sldMk cId="2302544282" sldId="362"/>
            <ac:spMk id="62" creationId="{B3A08B01-53E8-A580-104C-61E3F26ABDCF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63" creationId="{E35266D3-C8F0-49FE-5194-DAE8DB49842A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64" creationId="{9CCBCCA4-5F43-4DCF-21ED-89E3C8E85E86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65" creationId="{158C762A-1B01-9248-0794-A2AD50175BDE}"/>
          </ac:spMkLst>
        </pc:spChg>
        <pc:spChg chg="add mod">
          <ac:chgData name="Jakob Frabosilio" userId="a4cd8985-fec4-40e2-9b04-4113e322c883" providerId="ADAL" clId="{2F75D2FD-7886-4285-89B4-27FF3FD3FFDD}" dt="2024-08-30T10:13:49.744" v="15757" actId="207"/>
          <ac:spMkLst>
            <pc:docMk/>
            <pc:sldMk cId="2302544282" sldId="362"/>
            <ac:spMk id="66" creationId="{1C5CC6F8-6740-2596-58FC-FB6EB23C3E95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67" creationId="{1A292BAC-1FF1-97A2-2EB7-2D6BB788323F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68" creationId="{EEAC769C-CF66-3499-3900-C8469F0B76B2}"/>
          </ac:spMkLst>
        </pc:spChg>
        <pc:spChg chg="add mod">
          <ac:chgData name="Jakob Frabosilio" userId="a4cd8985-fec4-40e2-9b04-4113e322c883" providerId="ADAL" clId="{2F75D2FD-7886-4285-89B4-27FF3FD3FFDD}" dt="2024-08-30T10:13:49.744" v="15757" actId="207"/>
          <ac:spMkLst>
            <pc:docMk/>
            <pc:sldMk cId="2302544282" sldId="362"/>
            <ac:spMk id="69" creationId="{1CC6D232-B993-E5EB-0349-BEB10E620CA0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70" creationId="{AFE95CEC-61F1-47EE-03F9-2838BB34EA32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71" creationId="{F8352347-A9E3-576C-9BCD-2B2880AA9B05}"/>
          </ac:spMkLst>
        </pc:spChg>
        <pc:spChg chg="add mod">
          <ac:chgData name="Jakob Frabosilio" userId="a4cd8985-fec4-40e2-9b04-4113e322c883" providerId="ADAL" clId="{2F75D2FD-7886-4285-89B4-27FF3FD3FFDD}" dt="2024-08-30T10:13:49.744" v="15757" actId="207"/>
          <ac:spMkLst>
            <pc:docMk/>
            <pc:sldMk cId="2302544282" sldId="362"/>
            <ac:spMk id="72" creationId="{F2890768-84CD-80D9-E2AE-64421D325E12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73" creationId="{69766E1B-7FA6-BF94-4C36-9EE70C9B6488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74" creationId="{D0A895A7-2F5C-FE0F-CAB2-EF602E09B11D}"/>
          </ac:spMkLst>
        </pc:spChg>
        <pc:spChg chg="add mod">
          <ac:chgData name="Jakob Frabosilio" userId="a4cd8985-fec4-40e2-9b04-4113e322c883" providerId="ADAL" clId="{2F75D2FD-7886-4285-89B4-27FF3FD3FFDD}" dt="2024-08-30T10:13:49.744" v="15757" actId="207"/>
          <ac:spMkLst>
            <pc:docMk/>
            <pc:sldMk cId="2302544282" sldId="362"/>
            <ac:spMk id="75" creationId="{C3DC789E-4B05-210D-3F97-4A0B0829EDAC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76" creationId="{D1B9FCDA-D30F-CBD5-6E63-9FB7190C7BBF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77" creationId="{5D0A3F91-0866-3241-392C-EC3CD0364047}"/>
          </ac:spMkLst>
        </pc:spChg>
        <pc:spChg chg="add mod">
          <ac:chgData name="Jakob Frabosilio" userId="a4cd8985-fec4-40e2-9b04-4113e322c883" providerId="ADAL" clId="{2F75D2FD-7886-4285-89B4-27FF3FD3FFDD}" dt="2024-08-30T10:13:49.744" v="15757" actId="207"/>
          <ac:spMkLst>
            <pc:docMk/>
            <pc:sldMk cId="2302544282" sldId="362"/>
            <ac:spMk id="78" creationId="{1758D0FF-3C9E-8242-2D4C-53E3BA3E25B8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79" creationId="{2EC685B0-DE25-19D6-E9EA-37448D3E0C6F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80" creationId="{0D84FB80-71A6-1933-275F-A0093061DDB4}"/>
          </ac:spMkLst>
        </pc:spChg>
        <pc:spChg chg="add mod">
          <ac:chgData name="Jakob Frabosilio" userId="a4cd8985-fec4-40e2-9b04-4113e322c883" providerId="ADAL" clId="{2F75D2FD-7886-4285-89B4-27FF3FD3FFDD}" dt="2024-08-30T10:13:49.744" v="15757" actId="207"/>
          <ac:spMkLst>
            <pc:docMk/>
            <pc:sldMk cId="2302544282" sldId="362"/>
            <ac:spMk id="81" creationId="{83662371-4EA1-E15A-48AC-24FB35B7F33D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82" creationId="{4D788D4A-CDBC-E503-3B4E-9DF9F7C0A4A8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83" creationId="{23AA675A-B318-199B-0939-B394CE1E8D56}"/>
          </ac:spMkLst>
        </pc:spChg>
        <pc:spChg chg="add mod">
          <ac:chgData name="Jakob Frabosilio" userId="a4cd8985-fec4-40e2-9b04-4113e322c883" providerId="ADAL" clId="{2F75D2FD-7886-4285-89B4-27FF3FD3FFDD}" dt="2024-08-30T10:13:49.744" v="15757" actId="207"/>
          <ac:spMkLst>
            <pc:docMk/>
            <pc:sldMk cId="2302544282" sldId="362"/>
            <ac:spMk id="84" creationId="{9223FD88-A129-6EC4-8747-3AD4969158B0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85" creationId="{91D2BCD8-39E0-5895-1556-50BFE3319F2B}"/>
          </ac:spMkLst>
        </pc:spChg>
        <pc:spChg chg="add mod">
          <ac:chgData name="Jakob Frabosilio" userId="a4cd8985-fec4-40e2-9b04-4113e322c883" providerId="ADAL" clId="{2F75D2FD-7886-4285-89B4-27FF3FD3FFDD}" dt="2024-08-30T10:13:49.744" v="15757" actId="207"/>
          <ac:spMkLst>
            <pc:docMk/>
            <pc:sldMk cId="2302544282" sldId="362"/>
            <ac:spMk id="86" creationId="{95CFE1EC-9C40-0AF5-AC27-8B9EDA0E4C3C}"/>
          </ac:spMkLst>
        </pc:spChg>
        <pc:spChg chg="add mod">
          <ac:chgData name="Jakob Frabosilio" userId="a4cd8985-fec4-40e2-9b04-4113e322c883" providerId="ADAL" clId="{2F75D2FD-7886-4285-89B4-27FF3FD3FFDD}" dt="2024-08-30T10:13:49.744" v="15757" actId="207"/>
          <ac:spMkLst>
            <pc:docMk/>
            <pc:sldMk cId="2302544282" sldId="362"/>
            <ac:spMk id="87" creationId="{7B805BAB-B0EB-A2FA-70D3-C85C530F021B}"/>
          </ac:spMkLst>
        </pc:spChg>
        <pc:spChg chg="add mod">
          <ac:chgData name="Jakob Frabosilio" userId="a4cd8985-fec4-40e2-9b04-4113e322c883" providerId="ADAL" clId="{2F75D2FD-7886-4285-89B4-27FF3FD3FFDD}" dt="2024-08-30T10:13:49.744" v="15757" actId="207"/>
          <ac:spMkLst>
            <pc:docMk/>
            <pc:sldMk cId="2302544282" sldId="362"/>
            <ac:spMk id="88" creationId="{C8753B65-BD2B-A7D4-1C8A-F40BC2CC6B6A}"/>
          </ac:spMkLst>
        </pc:spChg>
        <pc:spChg chg="add mod">
          <ac:chgData name="Jakob Frabosilio" userId="a4cd8985-fec4-40e2-9b04-4113e322c883" providerId="ADAL" clId="{2F75D2FD-7886-4285-89B4-27FF3FD3FFDD}" dt="2024-08-30T10:13:49.744" v="15757" actId="207"/>
          <ac:spMkLst>
            <pc:docMk/>
            <pc:sldMk cId="2302544282" sldId="362"/>
            <ac:spMk id="89" creationId="{E7CF89BA-660C-7379-4265-59583CD80C50}"/>
          </ac:spMkLst>
        </pc:spChg>
        <pc:spChg chg="add mod">
          <ac:chgData name="Jakob Frabosilio" userId="a4cd8985-fec4-40e2-9b04-4113e322c883" providerId="ADAL" clId="{2F75D2FD-7886-4285-89B4-27FF3FD3FFDD}" dt="2024-08-30T10:15:33.063" v="15772" actId="207"/>
          <ac:spMkLst>
            <pc:docMk/>
            <pc:sldMk cId="2302544282" sldId="362"/>
            <ac:spMk id="90" creationId="{E010B1AD-F998-8AAE-4A36-186E3968612C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91" creationId="{169A8D1D-87C3-CF40-8EDB-B8ECB4D2ADC0}"/>
          </ac:spMkLst>
        </pc:spChg>
        <pc:spChg chg="add del mod">
          <ac:chgData name="Jakob Frabosilio" userId="a4cd8985-fec4-40e2-9b04-4113e322c883" providerId="ADAL" clId="{2F75D2FD-7886-4285-89B4-27FF3FD3FFDD}" dt="2024-08-30T10:22:17.109" v="15836" actId="478"/>
          <ac:spMkLst>
            <pc:docMk/>
            <pc:sldMk cId="2302544282" sldId="362"/>
            <ac:spMk id="92" creationId="{077AC375-4624-C04E-A577-B3B05FAA0172}"/>
          </ac:spMkLst>
        </pc:spChg>
        <pc:spChg chg="add mod">
          <ac:chgData name="Jakob Frabosilio" userId="a4cd8985-fec4-40e2-9b04-4113e322c883" providerId="ADAL" clId="{2F75D2FD-7886-4285-89B4-27FF3FD3FFDD}" dt="2024-08-30T10:12:06.473" v="15745"/>
          <ac:spMkLst>
            <pc:docMk/>
            <pc:sldMk cId="2302544282" sldId="362"/>
            <ac:spMk id="93" creationId="{F201622A-D9B7-6267-0BCB-A27A9905044D}"/>
          </ac:spMkLst>
        </pc:spChg>
        <pc:spChg chg="add del mod">
          <ac:chgData name="Jakob Frabosilio" userId="a4cd8985-fec4-40e2-9b04-4113e322c883" providerId="ADAL" clId="{2F75D2FD-7886-4285-89B4-27FF3FD3FFDD}" dt="2024-08-30T10:22:17.109" v="15836" actId="478"/>
          <ac:spMkLst>
            <pc:docMk/>
            <pc:sldMk cId="2302544282" sldId="362"/>
            <ac:spMk id="94" creationId="{DA04BDDC-07B7-E43F-894A-12A78C0FBADD}"/>
          </ac:spMkLst>
        </pc:spChg>
        <pc:spChg chg="add mod">
          <ac:chgData name="Jakob Frabosilio" userId="a4cd8985-fec4-40e2-9b04-4113e322c883" providerId="ADAL" clId="{2F75D2FD-7886-4285-89B4-27FF3FD3FFDD}" dt="2024-08-30T10:22:17.411" v="15837"/>
          <ac:spMkLst>
            <pc:docMk/>
            <pc:sldMk cId="2302544282" sldId="362"/>
            <ac:spMk id="95" creationId="{A036BC0B-6E4F-8546-CD60-34FBDCE1192C}"/>
          </ac:spMkLst>
        </pc:spChg>
        <pc:spChg chg="add mod">
          <ac:chgData name="Jakob Frabosilio" userId="a4cd8985-fec4-40e2-9b04-4113e322c883" providerId="ADAL" clId="{2F75D2FD-7886-4285-89B4-27FF3FD3FFDD}" dt="2024-08-30T10:22:17.411" v="15837"/>
          <ac:spMkLst>
            <pc:docMk/>
            <pc:sldMk cId="2302544282" sldId="362"/>
            <ac:spMk id="96" creationId="{80B3BD2E-4EA9-46C7-C8FC-F13E84605210}"/>
          </ac:spMkLst>
        </pc:spChg>
        <pc:spChg chg="add mod">
          <ac:chgData name="Jakob Frabosilio" userId="a4cd8985-fec4-40e2-9b04-4113e322c883" providerId="ADAL" clId="{2F75D2FD-7886-4285-89B4-27FF3FD3FFDD}" dt="2024-08-30T10:22:17.411" v="15837"/>
          <ac:spMkLst>
            <pc:docMk/>
            <pc:sldMk cId="2302544282" sldId="362"/>
            <ac:spMk id="97" creationId="{AD6D7EDD-177C-CA8A-3BCF-3EA94167C5DB}"/>
          </ac:spMkLst>
        </pc:spChg>
        <pc:picChg chg="add mod">
          <ac:chgData name="Jakob Frabosilio" userId="a4cd8985-fec4-40e2-9b04-4113e322c883" providerId="ADAL" clId="{2F75D2FD-7886-4285-89B4-27FF3FD3FFDD}" dt="2024-08-30T09:10:32.270" v="11441" actId="1076"/>
          <ac:picMkLst>
            <pc:docMk/>
            <pc:sldMk cId="2302544282" sldId="362"/>
            <ac:picMk id="27" creationId="{F9D4F1A7-D21C-C6EF-3DD3-A300A628930B}"/>
          </ac:picMkLst>
        </pc:picChg>
        <pc:picChg chg="del">
          <ac:chgData name="Jakob Frabosilio" userId="a4cd8985-fec4-40e2-9b04-4113e322c883" providerId="ADAL" clId="{2F75D2FD-7886-4285-89B4-27FF3FD3FFDD}" dt="2024-08-30T09:10:17.134" v="11435" actId="478"/>
          <ac:picMkLst>
            <pc:docMk/>
            <pc:sldMk cId="2302544282" sldId="362"/>
            <ac:picMk id="52" creationId="{F83A1A00-7F6E-A155-F058-56EF9C1F93B7}"/>
          </ac:picMkLst>
        </pc:picChg>
      </pc:sldChg>
    </pc:docChg>
  </pc:docChgLst>
  <pc:docChgLst>
    <pc:chgData name="Jakob Frabosilio" userId="a4cd8985-fec4-40e2-9b04-4113e322c883" providerId="ADAL" clId="{0A64021C-4A6D-46F0-AC2D-01C4679DDC82}"/>
    <pc:docChg chg="modSld">
      <pc:chgData name="Jakob Frabosilio" userId="a4cd8985-fec4-40e2-9b04-4113e322c883" providerId="ADAL" clId="{0A64021C-4A6D-46F0-AC2D-01C4679DDC82}" dt="2024-09-05T03:15:32.526" v="4" actId="20577"/>
      <pc:docMkLst>
        <pc:docMk/>
      </pc:docMkLst>
      <pc:sldChg chg="modSp mod">
        <pc:chgData name="Jakob Frabosilio" userId="a4cd8985-fec4-40e2-9b04-4113e322c883" providerId="ADAL" clId="{0A64021C-4A6D-46F0-AC2D-01C4679DDC82}" dt="2024-09-05T03:15:32.526" v="4" actId="20577"/>
        <pc:sldMkLst>
          <pc:docMk/>
          <pc:sldMk cId="1254433221" sldId="261"/>
        </pc:sldMkLst>
        <pc:graphicFrameChg chg="modGraphic">
          <ac:chgData name="Jakob Frabosilio" userId="a4cd8985-fec4-40e2-9b04-4113e322c883" providerId="ADAL" clId="{0A64021C-4A6D-46F0-AC2D-01C4679DDC82}" dt="2024-09-05T03:15:32.526" v="4" actId="20577"/>
          <ac:graphicFrameMkLst>
            <pc:docMk/>
            <pc:sldMk cId="1254433221" sldId="261"/>
            <ac:graphicFrameMk id="5" creationId="{306446A3-93B3-5296-44ED-77DF8BC39781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87623-31C6-49F6-9CCE-56228D16B765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40DA9-85E1-4420-89C6-537B79CA4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myself to the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0DA9-85E1-4420-89C6-537B79CA4B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16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0DA9-85E1-4420-89C6-537B79CA4B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39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0DA9-85E1-4420-89C6-537B79CA4B9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83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0DA9-85E1-4420-89C6-537B79CA4B9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6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0DA9-85E1-4420-89C6-537B79CA4B9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21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0DA9-85E1-4420-89C6-537B79CA4B9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05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the problem that the thesis is tackling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0DA9-85E1-4420-89C6-537B79CA4B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36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examples of solutions to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0DA9-85E1-4420-89C6-537B79CA4B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50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combined approach / what each element does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0DA9-85E1-4420-89C6-537B79CA4B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77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combined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0DA9-85E1-4420-89C6-537B79CA4B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7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summary of work for 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0DA9-85E1-4420-89C6-537B79CA4B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3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 SHP was chosen over other actuators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0DA9-85E1-4420-89C6-537B79CA4B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86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Nicolas and his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0DA9-85E1-4420-89C6-537B79CA4B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6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0DA9-85E1-4420-89C6-537B79CA4B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78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7DDD4-F096-9BEF-D2DE-F8D307183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A2879-B4C8-F8B0-5C96-AD2BBB28B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56DF0-6BAC-9397-99DA-A7B288A7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B3E03-1363-4DEF-8C21-BCEA2BBB1D7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0CE05-D930-199D-CBD7-0D26373D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2D390-CCB7-6B63-CA66-296EC5AD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0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222DA-8533-B433-0EE9-B2D9FDAFD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09F0C-FE0A-3F17-0C82-3DD0503E3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9B0E9-24AD-158D-37F2-33181999B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B3E03-1363-4DEF-8C21-BCEA2BBB1D7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8F1AB-44DD-A699-2D9F-FA814C7F5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EEE8E-6301-C8AA-7EF4-5DB14319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8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781977-55E5-2D23-5D10-5A40EAEF9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6FE53-095F-1F20-F01B-99E5BD874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797D9-C9A7-6821-20C9-953A7069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B3E03-1363-4DEF-8C21-BCEA2BBB1D7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F1F30-07D5-3106-2C89-23A441EA7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11D26-8D34-AD9A-E559-7C54E524F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3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00433F-7063-A2FE-B33F-44BA018CC816}"/>
              </a:ext>
            </a:extLst>
          </p:cNvPr>
          <p:cNvSpPr/>
          <p:nvPr userDrawn="1"/>
        </p:nvSpPr>
        <p:spPr>
          <a:xfrm>
            <a:off x="0" y="1"/>
            <a:ext cx="896587" cy="10806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6A3EC-B223-26F2-7850-A2C3A239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587" y="1"/>
            <a:ext cx="11295413" cy="1080654"/>
          </a:xfrm>
          <a:solidFill>
            <a:schemeClr val="tx1"/>
          </a:solidFill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0181D-D79C-1AFA-9751-28E487DBB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49569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16F10-D68D-9AD8-34A0-6AFB16C69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3850" y="6356350"/>
            <a:ext cx="2743200" cy="365125"/>
          </a:xfrm>
        </p:spPr>
        <p:txBody>
          <a:bodyPr/>
          <a:lstStyle/>
          <a:p>
            <a:fld id="{DDFC03B7-CBE8-4E33-B2D3-8A6AB9DCF22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2868C81B-B557-FEEE-224F-100041BE5F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7" y="414333"/>
            <a:ext cx="533343" cy="53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2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CC2F-8C54-3656-8D04-A7612BE43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6DDF2-BE94-7E2C-E8B4-FFA9955EB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E7602-52DE-7415-BEFE-CCDA4026F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B3E03-1363-4DEF-8C21-BCEA2BBB1D7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2157F-25F5-0867-ADD7-BC522882A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4F7A2-18AF-7765-6FEB-F15F18D2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828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C2808-912A-6CF7-65A6-FE234F61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B2FE0-1CA6-327C-E761-3B199659C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8FCF6-6B0C-7422-3F70-A90FB7375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0C509-8CEC-9C38-8BDE-B33B3DC3F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B3E03-1363-4DEF-8C21-BCEA2BBB1D7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71B4E-BF66-DA1C-D3CE-BED29D571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A2F8A-24FD-4040-B148-B4779166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03B73-BC8D-7291-950C-68479F108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8703C-628E-8513-609C-8EB9DCBDA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AED28-EA4A-F5F9-C89E-45ECCC983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3676A6-177D-4214-69EE-981B519B6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614165-E903-B032-0A60-B75D31FA8B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3C3FA5-AFD0-D65A-E119-87D3749FC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B3E03-1363-4DEF-8C21-BCEA2BBB1D7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00D6A6-89E3-D9ED-A006-D877851BE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97E57-BC22-A815-DCE4-1ADE3177C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6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F9595-20D8-F716-7118-1C24C492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4E77E-C913-3005-7C5E-4084BDA6B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B3E03-1363-4DEF-8C21-BCEA2BBB1D7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BE59CA-5B32-50D9-741B-65432E40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82858-E7A3-3B81-84A2-EC6E549C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30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23DCE4-AAA8-A24B-78D6-90F8892F0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B3E03-1363-4DEF-8C21-BCEA2BBB1D7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CB1143-45FB-3C46-FE41-73A48F58D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3B1D3-199C-302A-D87F-F821FEF2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4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298E-76DC-122F-0841-889F498B7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33E0-FA08-9126-F619-8D0EBE865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D19AF-7E94-7421-75F5-0627F6D74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747F-F6B8-26FA-42E0-CD058D9AF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B3E03-1363-4DEF-8C21-BCEA2BBB1D7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91906-44DD-4947-5F84-1E5530364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F7718-3A67-B748-8DC2-49204429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9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4EA1-2552-C717-8508-2BFFB1751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0EFE2F-A33A-6DB5-32F3-5A0E9C341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8357D-3D14-426B-9444-FDC086869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D9EB5-8FF6-9BF8-BB82-F446D595B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B3E03-1363-4DEF-8C21-BCEA2BBB1D7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E6859-1ABB-EB4E-8ABB-007396AEC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5F5D2-1911-732F-6483-084983F47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3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E0FA50-12AA-1F88-A6E2-D6697555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631EC-28ED-8982-56DB-B842D9F3E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5534B-C63D-A52D-21E9-733421129E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1B3E03-1363-4DEF-8C21-BCEA2BBB1D7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FE455-9CDC-0FA7-1395-FE5730D67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90129-FDBE-33B6-5790-DCB1478AA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FC03B7-CBE8-4E33-B2D3-8A6AB9DC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5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image" Target="../media/image2.png"/><Relationship Id="rId7" Type="http://schemas.openxmlformats.org/officeDocument/2006/relationships/slide" Target="slide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91.xml"/><Relationship Id="rId5" Type="http://schemas.openxmlformats.org/officeDocument/2006/relationships/slide" Target="slide1.xml"/><Relationship Id="rId10" Type="http://schemas.openxmlformats.org/officeDocument/2006/relationships/slide" Target="slide74.xml"/><Relationship Id="rId4" Type="http://schemas.openxmlformats.org/officeDocument/2006/relationships/image" Target="../media/image3.png"/><Relationship Id="rId9" Type="http://schemas.openxmlformats.org/officeDocument/2006/relationships/slide" Target="slide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image" Target="../media/image2.png"/><Relationship Id="rId7" Type="http://schemas.openxmlformats.org/officeDocument/2006/relationships/slide" Target="slide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91.xml"/><Relationship Id="rId5" Type="http://schemas.openxmlformats.org/officeDocument/2006/relationships/slide" Target="slide1.xml"/><Relationship Id="rId10" Type="http://schemas.openxmlformats.org/officeDocument/2006/relationships/slide" Target="slide74.xml"/><Relationship Id="rId4" Type="http://schemas.openxmlformats.org/officeDocument/2006/relationships/image" Target="../media/image3.png"/><Relationship Id="rId9" Type="http://schemas.openxmlformats.org/officeDocument/2006/relationships/slide" Target="slide6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image" Target="../media/image2.png"/><Relationship Id="rId7" Type="http://schemas.openxmlformats.org/officeDocument/2006/relationships/slide" Target="slide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91.xml"/><Relationship Id="rId5" Type="http://schemas.openxmlformats.org/officeDocument/2006/relationships/slide" Target="slide1.xml"/><Relationship Id="rId10" Type="http://schemas.openxmlformats.org/officeDocument/2006/relationships/slide" Target="slide74.xml"/><Relationship Id="rId4" Type="http://schemas.openxmlformats.org/officeDocument/2006/relationships/image" Target="../media/image3.png"/><Relationship Id="rId9" Type="http://schemas.openxmlformats.org/officeDocument/2006/relationships/slide" Target="slide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image" Target="../media/image2.png"/><Relationship Id="rId7" Type="http://schemas.openxmlformats.org/officeDocument/2006/relationships/slide" Target="slide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91.xml"/><Relationship Id="rId5" Type="http://schemas.openxmlformats.org/officeDocument/2006/relationships/slide" Target="slide1.xml"/><Relationship Id="rId10" Type="http://schemas.openxmlformats.org/officeDocument/2006/relationships/slide" Target="slide74.xml"/><Relationship Id="rId4" Type="http://schemas.openxmlformats.org/officeDocument/2006/relationships/image" Target="../media/image3.png"/><Relationship Id="rId9" Type="http://schemas.openxmlformats.org/officeDocument/2006/relationships/slide" Target="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image" Target="../media/image2.png"/><Relationship Id="rId7" Type="http://schemas.openxmlformats.org/officeDocument/2006/relationships/slide" Target="slide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91.xml"/><Relationship Id="rId5" Type="http://schemas.openxmlformats.org/officeDocument/2006/relationships/slide" Target="slide1.xml"/><Relationship Id="rId10" Type="http://schemas.openxmlformats.org/officeDocument/2006/relationships/slide" Target="slide74.xml"/><Relationship Id="rId4" Type="http://schemas.openxmlformats.org/officeDocument/2006/relationships/image" Target="../media/image3.png"/><Relationship Id="rId9" Type="http://schemas.openxmlformats.org/officeDocument/2006/relationships/slide" Target="slide6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image" Target="../media/image2.png"/><Relationship Id="rId7" Type="http://schemas.openxmlformats.org/officeDocument/2006/relationships/slide" Target="slide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91.xml"/><Relationship Id="rId5" Type="http://schemas.openxmlformats.org/officeDocument/2006/relationships/slide" Target="slide1.xml"/><Relationship Id="rId10" Type="http://schemas.openxmlformats.org/officeDocument/2006/relationships/slide" Target="slide74.xml"/><Relationship Id="rId4" Type="http://schemas.openxmlformats.org/officeDocument/2006/relationships/image" Target="../media/image3.png"/><Relationship Id="rId9" Type="http://schemas.openxmlformats.org/officeDocument/2006/relationships/slide" Target="slide6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image" Target="../media/image2.png"/><Relationship Id="rId7" Type="http://schemas.openxmlformats.org/officeDocument/2006/relationships/slide" Target="slide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91.xml"/><Relationship Id="rId5" Type="http://schemas.openxmlformats.org/officeDocument/2006/relationships/slide" Target="slide1.xml"/><Relationship Id="rId10" Type="http://schemas.openxmlformats.org/officeDocument/2006/relationships/slide" Target="slide74.xml"/><Relationship Id="rId4" Type="http://schemas.openxmlformats.org/officeDocument/2006/relationships/image" Target="../media/image3.png"/><Relationship Id="rId9" Type="http://schemas.openxmlformats.org/officeDocument/2006/relationships/slide" Target="slide6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A321EA-CF27-EAF3-B986-9B85AB7D074C}"/>
              </a:ext>
            </a:extLst>
          </p:cNvPr>
          <p:cNvSpPr/>
          <p:nvPr/>
        </p:nvSpPr>
        <p:spPr>
          <a:xfrm>
            <a:off x="1684774" y="626085"/>
            <a:ext cx="9144000" cy="5605829"/>
          </a:xfrm>
          <a:prstGeom prst="roundRect">
            <a:avLst>
              <a:gd name="adj" fmla="val 965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FBE8FD-6B40-6C1A-D17F-DA2D90F5CBBA}"/>
              </a:ext>
            </a:extLst>
          </p:cNvPr>
          <p:cNvSpPr/>
          <p:nvPr/>
        </p:nvSpPr>
        <p:spPr>
          <a:xfrm>
            <a:off x="1684774" y="4213258"/>
            <a:ext cx="9144000" cy="92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F238-DAFC-5D72-5B59-F29AB378D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4774" y="672122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Mechanical Engineering</a:t>
            </a:r>
            <a:br>
              <a:rPr lang="en-US" sz="5400" dirty="0"/>
            </a:br>
            <a:r>
              <a:rPr lang="en-US" sz="5400" dirty="0"/>
              <a:t>Master’s Thesis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0276A3-AF51-91C7-6270-AB4F5B9B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4774" y="4398774"/>
            <a:ext cx="9144000" cy="18653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Candidate: 		Jakob Frabosilio</a:t>
            </a:r>
          </a:p>
          <a:p>
            <a:pPr algn="l"/>
            <a:r>
              <a:rPr lang="en-US" dirty="0"/>
              <a:t>Committee:		Dr. John Ridgely (chair)</a:t>
            </a:r>
          </a:p>
          <a:p>
            <a:pPr algn="l"/>
            <a:r>
              <a:rPr lang="en-US" dirty="0"/>
              <a:t>					Charlie </a:t>
            </a:r>
            <a:r>
              <a:rPr lang="en-US" dirty="0" err="1"/>
              <a:t>Refvem</a:t>
            </a:r>
            <a:endParaRPr lang="en-US" dirty="0"/>
          </a:p>
          <a:p>
            <a:pPr algn="l"/>
            <a:r>
              <a:rPr lang="en-US" dirty="0"/>
              <a:t>					Dr. </a:t>
            </a:r>
            <a:r>
              <a:rPr lang="en-US" dirty="0" err="1"/>
              <a:t>Siyuan</a:t>
            </a:r>
            <a:r>
              <a:rPr lang="en-US" dirty="0"/>
              <a:t> Xing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F778E-D2BC-0AC4-8347-1DB6A3088816}"/>
              </a:ext>
            </a:extLst>
          </p:cNvPr>
          <p:cNvGrpSpPr/>
          <p:nvPr/>
        </p:nvGrpSpPr>
        <p:grpSpPr>
          <a:xfrm>
            <a:off x="1819188" y="720590"/>
            <a:ext cx="840329" cy="528539"/>
            <a:chOff x="2247896" y="1248507"/>
            <a:chExt cx="840329" cy="528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1A13F5-F512-2B88-1FDC-9BAF62319CF3}"/>
                </a:ext>
              </a:extLst>
            </p:cNvPr>
            <p:cNvSpPr/>
            <p:nvPr/>
          </p:nvSpPr>
          <p:spPr>
            <a:xfrm>
              <a:off x="2247896" y="1539110"/>
              <a:ext cx="650075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1278C-809D-DA99-25D6-7516806B8C10}"/>
                </a:ext>
              </a:extLst>
            </p:cNvPr>
            <p:cNvSpPr/>
            <p:nvPr/>
          </p:nvSpPr>
          <p:spPr>
            <a:xfrm rot="2700000">
              <a:off x="2631024" y="1417671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3307DD-9B45-694B-CFC5-50BDE2BC3F78}"/>
                </a:ext>
              </a:extLst>
            </p:cNvPr>
            <p:cNvSpPr/>
            <p:nvPr/>
          </p:nvSpPr>
          <p:spPr>
            <a:xfrm rot="18900000" flipH="1">
              <a:off x="2631025" y="1658174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F6E3A-B142-7189-7B2B-EC62CF69E7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34" y="750279"/>
            <a:ext cx="659009" cy="659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6AFEEC-766C-4844-7867-A007F53BA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45" y="729918"/>
            <a:ext cx="701705" cy="693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18CC4A-DC12-D6E0-4C94-683E6D4A7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727" y="733110"/>
            <a:ext cx="727321" cy="693428"/>
          </a:xfrm>
          <a:prstGeom prst="rect">
            <a:avLst/>
          </a:prstGeom>
        </p:spPr>
      </p:pic>
      <p:sp>
        <p:nvSpPr>
          <p:cNvPr id="5" name="Rectangle: Rounded Corners 4">
            <a:hlinkClick r:id="rId5" action="ppaction://hlinksldjump"/>
            <a:extLst>
              <a:ext uri="{FF2B5EF4-FFF2-40B4-BE49-F238E27FC236}">
                <a16:creationId xmlns:a16="http://schemas.microsoft.com/office/drawing/2014/main" id="{CC948C9F-E4CF-ED9E-58A7-43CB081FAF80}"/>
              </a:ext>
            </a:extLst>
          </p:cNvPr>
          <p:cNvSpPr/>
          <p:nvPr/>
        </p:nvSpPr>
        <p:spPr>
          <a:xfrm>
            <a:off x="1819188" y="3030743"/>
            <a:ext cx="457200" cy="457200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hlinkClick r:id="rId6" action="ppaction://hlinksldjump"/>
            <a:extLst>
              <a:ext uri="{FF2B5EF4-FFF2-40B4-BE49-F238E27FC236}">
                <a16:creationId xmlns:a16="http://schemas.microsoft.com/office/drawing/2014/main" id="{8572AF92-5D3B-B6AB-1753-0331BE4912AA}"/>
              </a:ext>
            </a:extLst>
          </p:cNvPr>
          <p:cNvSpPr/>
          <p:nvPr/>
        </p:nvSpPr>
        <p:spPr>
          <a:xfrm>
            <a:off x="2360208" y="3030743"/>
            <a:ext cx="457200" cy="457200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45C32348-CF05-DE9E-1930-7979CB4A4BB3}"/>
              </a:ext>
            </a:extLst>
          </p:cNvPr>
          <p:cNvSpPr/>
          <p:nvPr/>
        </p:nvSpPr>
        <p:spPr>
          <a:xfrm>
            <a:off x="2901228" y="3030743"/>
            <a:ext cx="457200" cy="4572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hlinkClick r:id="rId8" action="ppaction://hlinksldjump"/>
            <a:extLst>
              <a:ext uri="{FF2B5EF4-FFF2-40B4-BE49-F238E27FC236}">
                <a16:creationId xmlns:a16="http://schemas.microsoft.com/office/drawing/2014/main" id="{061EFA0D-BCDE-C70D-7BE8-65DF79DDFD2F}"/>
              </a:ext>
            </a:extLst>
          </p:cNvPr>
          <p:cNvSpPr/>
          <p:nvPr/>
        </p:nvSpPr>
        <p:spPr>
          <a:xfrm>
            <a:off x="3442248" y="3030743"/>
            <a:ext cx="457200" cy="457200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7C35FC36-A373-858E-7BAF-ADE3520C0181}"/>
              </a:ext>
            </a:extLst>
          </p:cNvPr>
          <p:cNvSpPr/>
          <p:nvPr/>
        </p:nvSpPr>
        <p:spPr>
          <a:xfrm>
            <a:off x="3983268" y="3030743"/>
            <a:ext cx="457200" cy="457200"/>
          </a:xfrm>
          <a:prstGeom prst="roundRect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hlinkClick r:id="rId10" action="ppaction://hlinksldjump"/>
            <a:extLst>
              <a:ext uri="{FF2B5EF4-FFF2-40B4-BE49-F238E27FC236}">
                <a16:creationId xmlns:a16="http://schemas.microsoft.com/office/drawing/2014/main" id="{B5701060-8A58-664C-5B5B-A636CFFA4F9E}"/>
              </a:ext>
            </a:extLst>
          </p:cNvPr>
          <p:cNvSpPr/>
          <p:nvPr/>
        </p:nvSpPr>
        <p:spPr>
          <a:xfrm>
            <a:off x="1819188" y="3565331"/>
            <a:ext cx="457200" cy="457200"/>
          </a:xfrm>
          <a:prstGeom prst="roundRect">
            <a:avLst/>
          </a:prstGeom>
          <a:solidFill>
            <a:srgbClr val="E27EA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hlinkClick r:id="rId11" action="ppaction://hlinksldjump"/>
            <a:extLst>
              <a:ext uri="{FF2B5EF4-FFF2-40B4-BE49-F238E27FC236}">
                <a16:creationId xmlns:a16="http://schemas.microsoft.com/office/drawing/2014/main" id="{7365E937-E28F-0A9B-2D0B-A3B701018095}"/>
              </a:ext>
            </a:extLst>
          </p:cNvPr>
          <p:cNvSpPr/>
          <p:nvPr/>
        </p:nvSpPr>
        <p:spPr>
          <a:xfrm>
            <a:off x="2360208" y="3565331"/>
            <a:ext cx="457200" cy="457200"/>
          </a:xfrm>
          <a:prstGeom prst="roundRect">
            <a:avLst/>
          </a:prstGeom>
          <a:solidFill>
            <a:srgbClr val="52239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78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Design 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Need a 6-degree-of-freedom (6-DOF) actuator</a:t>
            </a:r>
          </a:p>
          <a:p>
            <a:pPr marL="0" indent="0" defTabSz="228600">
              <a:buNone/>
            </a:pPr>
            <a:r>
              <a:rPr lang="en-US" dirty="0"/>
              <a:t>	Low cost, high research potential, high accuracy</a:t>
            </a:r>
          </a:p>
          <a:p>
            <a:pPr marL="0" indent="0" defTabSz="228600">
              <a:buNone/>
            </a:pPr>
            <a:r>
              <a:rPr lang="en-US" dirty="0"/>
              <a:t>Stewart platform (“hexapod”) is 6DOF</a:t>
            </a:r>
          </a:p>
          <a:p>
            <a:pPr marL="0" indent="0" defTabSz="228600">
              <a:buNone/>
            </a:pPr>
            <a:r>
              <a:rPr lang="en-US" dirty="0"/>
              <a:t>NASA research, stack hexapods to increase range</a:t>
            </a:r>
          </a:p>
          <a:p>
            <a:pPr marL="0" indent="0" defTabSz="228600">
              <a:buNone/>
            </a:pPr>
            <a:r>
              <a:rPr lang="en-US" dirty="0"/>
              <a:t>	Use in spacecraft equipment manipulation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10</a:t>
            </a:fld>
            <a:endParaRPr lang="en-US" dirty="0"/>
          </a:p>
        </p:txBody>
      </p:sp>
      <p:pic>
        <p:nvPicPr>
          <p:cNvPr id="15" name="Picture 14" descr="A close-up of a machine&#10;&#10;Description automatically generated">
            <a:extLst>
              <a:ext uri="{FF2B5EF4-FFF2-40B4-BE49-F238E27FC236}">
                <a16:creationId xmlns:a16="http://schemas.microsoft.com/office/drawing/2014/main" id="{3E12F1FC-E4C8-5DA1-AA7E-6514A9823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545" y="1226706"/>
            <a:ext cx="1964821" cy="51628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E25CB5-9742-D881-10A3-715699BE5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310" y="4254802"/>
            <a:ext cx="5658792" cy="2164865"/>
          </a:xfrm>
          <a:prstGeom prst="rect">
            <a:avLst/>
          </a:prstGeom>
        </p:spPr>
      </p:pic>
      <p:pic>
        <p:nvPicPr>
          <p:cNvPr id="2050" name="Picture 2" descr="Stewart platform - Wikipedia">
            <a:extLst>
              <a:ext uri="{FF2B5EF4-FFF2-40B4-BE49-F238E27FC236}">
                <a16:creationId xmlns:a16="http://schemas.microsoft.com/office/drawing/2014/main" id="{056B64F5-1996-B9A4-85AD-C5C489B1B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189" y="4191485"/>
            <a:ext cx="1488345" cy="21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B483ACBB-694F-F7F1-3EBC-F760CFF0A658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2B68B1ED-2309-54BF-51CC-3F56E710F746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76759C-AD46-C5A4-B126-DD2F1EE1AA6E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F30AF4-8A7D-78E1-C3B9-ACCC249C8F12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069655-F2D5-46E9-CB9A-A98F08588AAD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0D1825-1987-2DEB-6662-A62830DE73B5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9E245A-41FD-9B82-1962-3AEDA535D6C7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825901-EBC9-9757-B97F-52AC59C1B89F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85E6BB-F9F0-6BB9-1C65-12DF3070D75F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B02F0-CB28-5CF7-19DD-4A82B43D3810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EFF260-E6E4-DA9F-4678-D34BBF3A711D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7F4CB7-E57E-B056-AB85-C54CADC56BC3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C6EE56-6B01-83C0-114E-1561AC7B42BB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BF16D2-4A17-9F93-FF1F-1CEFC7A65F9D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747866-E307-33A4-E795-17407FF09785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B22B1A-8431-ABE7-887A-41D1091D0B75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F62CA7-34E2-E263-AE0D-8DE5464EF387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26B2B4-5B2C-C0F2-558C-4DEBE73AC276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Top Corners Rounded 37">
            <a:extLst>
              <a:ext uri="{FF2B5EF4-FFF2-40B4-BE49-F238E27FC236}">
                <a16:creationId xmlns:a16="http://schemas.microsoft.com/office/drawing/2014/main" id="{15705530-BC27-1F45-10D1-6DEBD9843516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389FE5E0-214C-A777-9A73-06C0207068CB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id="{D0414046-4364-02F2-C682-EE497155FCBC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A0BBABF-BE84-5177-CAB9-85235771514B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6DB752-5086-B1F7-486A-8D86DD6426DA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EE8992C-F3C7-1848-92A6-750AE57D5E35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D04EA2-DBE8-F969-46E6-952971448596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AD425C-1393-EF67-7C77-F949994AACE8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F0F7DCF-E24A-F686-1234-0DA109E0207B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AEFD28-CAF4-43A5-A0EF-DDBE6ADB7ED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796EE4-A20E-81B1-3C63-AFB6E092B9F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077AC7-E43A-9314-9D5C-773D33C78C7A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44E7924-D62D-06F0-9CE3-3A87DE1CB1B6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4E5DA33-6A95-F417-79A2-BEA71E8F2C9F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B3FC68-2105-6A33-0660-91F9676AA235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A2CADE1-4ADC-9FCF-1F3E-E7A6B55C5F9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275F46D-ECBF-FDF8-E15E-DFEF6DB3D7F6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7A931D-17C1-634B-77F3-AF6461C47C3D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6792FDB-25EF-0621-EE62-980DD1E987EE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D80E57A-B1ED-7480-0F1C-4891677494D0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2D6D94F-495A-3E8C-1E87-DE0BB9C9F3DA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94C0812-1B0D-B1F5-4DAC-CC8BEE6747D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D4884DD-379F-DEDC-4B41-6111DEEEE547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60EE0E-3BB9-88B5-9BBA-5E9F9CBD5D62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A6FD8CB-2AC5-BC5D-54F2-F3C931EBA42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D600F4-E0B6-FA3A-4A43-99AFEFB716A7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Rectangle: Top Corners Rounded 2047">
            <a:extLst>
              <a:ext uri="{FF2B5EF4-FFF2-40B4-BE49-F238E27FC236}">
                <a16:creationId xmlns:a16="http://schemas.microsoft.com/office/drawing/2014/main" id="{E3D4CD42-B550-C215-A8D5-067AFFA1EC2C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63B2373C-6609-28A9-A6A8-19B349AA09F0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94E6C48E-44B3-3B5D-CCCB-7152B30F8CD9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67762AF5-6219-4B0B-5B3C-32E1F1287394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E25D230B-5A44-50BE-6B0A-B8219002A0B3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C127E-5455-F9F1-1E78-87E4CDA7CA7A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86B1FC-96CD-2D3E-0648-08499CD5AF20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5FE044-98B9-0C58-6357-9C8D69F8B06D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602A2D-6B26-7A04-921D-92ACAB4A103E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E6E99-FAA2-CB1C-8ECF-C43D0BFA8B5D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152B0A-DBE1-84E1-55EA-850C5C6AD682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7CF38A-2FF5-D550-3700-EF50FE7C4B91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2DAA4E-CA04-D4EF-F1F4-412A21F2B0E8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FA4FDF-71BF-BF6C-9B2D-6DDE3BC913AC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Rectangle 2048">
            <a:extLst>
              <a:ext uri="{FF2B5EF4-FFF2-40B4-BE49-F238E27FC236}">
                <a16:creationId xmlns:a16="http://schemas.microsoft.com/office/drawing/2014/main" id="{78A90929-7396-31D4-68A0-0071DE94E511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077D5549-A7E8-ABD7-D6C6-F97C9A7D89D6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196F552F-5BDD-7218-1C19-50DF9F5D2619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E6052331-7BC9-7127-D9EA-288838AF169B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ECEC0D6B-1B85-423A-A255-878780821DB3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6C5336C-B053-5146-D523-22BA74603EB9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3D307091-5749-DD64-A4E7-D7FEC81AF3B0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4853894C-88B2-8725-1099-D83B42E83C33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F3927723-920C-4A62-2636-E7A4908B4AB9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F7BCA974-5E31-56E4-B37C-A3FEADF02980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AD08D670-48C8-29EA-A8E2-595ADA0FFA2C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48536EC4-A208-6942-E7A3-BB2A4A4A2588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FC6AF741-C74B-1868-6BAF-FF01E31F2CF5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4D5553EF-791B-5C89-8ED4-3D9538945EF9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C17BBB43-348B-83A2-E48D-3714E9C40040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D1331D7E-6EF3-29E4-928C-EE919408A1C5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A52C7383-88FF-DA3C-8AD5-3DAD47F4446E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826BFCD7-42F4-F6D8-6830-0C59531AE71C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521CEBA7-7632-706C-037B-71FCE492423E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CC1B1132-6A81-06AE-2966-608A31BACF86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0F240083-1058-C14A-CF97-5FE8A8B67338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112B2ADD-0E78-60B9-221F-083FC6A2764C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34B4B5F6-B8E9-DCC9-C792-92BB068A3117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3" name="Rectangle 2072">
            <a:extLst>
              <a:ext uri="{FF2B5EF4-FFF2-40B4-BE49-F238E27FC236}">
                <a16:creationId xmlns:a16="http://schemas.microsoft.com/office/drawing/2014/main" id="{1509AEA6-0683-AE17-7975-95FA53F5E0AD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Rectangle 2073">
            <a:extLst>
              <a:ext uri="{FF2B5EF4-FFF2-40B4-BE49-F238E27FC236}">
                <a16:creationId xmlns:a16="http://schemas.microsoft.com/office/drawing/2014/main" id="{27264789-F114-9E56-640C-8061C57E8B3A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0C3C2A75-85A5-99E4-E9CB-D0AF6C42F1EE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6" name="Rectangle: Top Corners Rounded 2075">
            <a:extLst>
              <a:ext uri="{FF2B5EF4-FFF2-40B4-BE49-F238E27FC236}">
                <a16:creationId xmlns:a16="http://schemas.microsoft.com/office/drawing/2014/main" id="{AFADB4DC-6212-2060-6BD4-643060069E73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8" name="Rectangle: Top Corners Rounded 2077">
            <a:extLst>
              <a:ext uri="{FF2B5EF4-FFF2-40B4-BE49-F238E27FC236}">
                <a16:creationId xmlns:a16="http://schemas.microsoft.com/office/drawing/2014/main" id="{F0B431AF-42C6-122D-A027-D5C01CB82F74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0" name="Rectangle: Top Corners Rounded 2079">
            <a:extLst>
              <a:ext uri="{FF2B5EF4-FFF2-40B4-BE49-F238E27FC236}">
                <a16:creationId xmlns:a16="http://schemas.microsoft.com/office/drawing/2014/main" id="{27FFB0FB-274C-F981-065C-1CA34023DCD0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DFF11E99-1A8F-2302-13C3-7EFB77C57FCC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: Top Corners Rounded 2081">
            <a:extLst>
              <a:ext uri="{FF2B5EF4-FFF2-40B4-BE49-F238E27FC236}">
                <a16:creationId xmlns:a16="http://schemas.microsoft.com/office/drawing/2014/main" id="{E81CE899-BEF4-DF10-CDF3-10A52C9086A7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27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Previous Works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CSC 580: Artificial Intelligence, designed deep RL agent to control a stacked hexapod platform</a:t>
            </a:r>
          </a:p>
          <a:p>
            <a:pPr marL="0" indent="0" defTabSz="228600">
              <a:buNone/>
            </a:pPr>
            <a:r>
              <a:rPr lang="en-US" dirty="0"/>
              <a:t>Nicolas </a:t>
            </a:r>
            <a:r>
              <a:rPr lang="en-US" dirty="0" err="1"/>
              <a:t>Jeanmonod</a:t>
            </a:r>
            <a:r>
              <a:rPr lang="en-US" dirty="0"/>
              <a:t>, engineer, designed open-source hexapod controller for ESP32 microcontrollers</a:t>
            </a:r>
          </a:p>
          <a:p>
            <a:pPr marL="0" indent="0" defTabSz="228600">
              <a:buNone/>
            </a:pPr>
            <a:r>
              <a:rPr lang="en-US" dirty="0"/>
              <a:t>Thesis builds off Nicolas’ work,</a:t>
            </a:r>
            <a:br>
              <a:rPr lang="en-US" dirty="0"/>
            </a:br>
            <a:r>
              <a:rPr lang="en-US" dirty="0"/>
              <a:t>modifies it to work with</a:t>
            </a:r>
            <a:br>
              <a:rPr lang="en-US" dirty="0"/>
            </a:br>
            <a:r>
              <a:rPr lang="en-US" dirty="0"/>
              <a:t>four stacked platforms</a:t>
            </a:r>
          </a:p>
          <a:p>
            <a:pPr marL="0" indent="0" defTabSz="22860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11</a:t>
            </a:fld>
            <a:endParaRPr lang="en-US" dirty="0"/>
          </a:p>
        </p:txBody>
      </p:sp>
      <p:pic>
        <p:nvPicPr>
          <p:cNvPr id="6" name="Picture 5" descr="A blue and silver object with gold rods&#10;&#10;Description automatically generated with medium confidence">
            <a:extLst>
              <a:ext uri="{FF2B5EF4-FFF2-40B4-BE49-F238E27FC236}">
                <a16:creationId xmlns:a16="http://schemas.microsoft.com/office/drawing/2014/main" id="{E1796F27-2548-9D9E-B429-6BCD7F93DE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09" y="4138349"/>
            <a:ext cx="2181428" cy="2413875"/>
          </a:xfrm>
          <a:prstGeom prst="rect">
            <a:avLst/>
          </a:prstGeom>
        </p:spPr>
      </p:pic>
      <p:pic>
        <p:nvPicPr>
          <p:cNvPr id="7" name="2024-03-19 10-24-2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82E2583-D3A1-3C91-38E2-BA758D2602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95103" y="2662504"/>
            <a:ext cx="4896897" cy="3720470"/>
          </a:xfrm>
          <a:prstGeom prst="rect">
            <a:avLst/>
          </a:prstGeom>
        </p:spPr>
      </p:pic>
      <p:pic>
        <p:nvPicPr>
          <p:cNvPr id="9" name="Picture 8" descr="A white machine with wires connected to it&#10;&#10;Description automatically generated">
            <a:extLst>
              <a:ext uri="{FF2B5EF4-FFF2-40B4-BE49-F238E27FC236}">
                <a16:creationId xmlns:a16="http://schemas.microsoft.com/office/drawing/2014/main" id="{75D19557-AED8-94A2-082F-2CB627041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87" y="4704493"/>
            <a:ext cx="3900307" cy="1731233"/>
          </a:xfrm>
          <a:prstGeom prst="rect">
            <a:avLst/>
          </a:prstGeom>
        </p:spPr>
      </p:pic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910145B5-6EAA-39F3-D52C-D0252CCA6394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9F5D34DC-6E39-E3C9-27B3-BC46928B7E03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3F7B35-87D1-F5EC-7579-72B59FA96520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A6C02-2CB4-F762-064F-389AD297024F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A496EC-EC71-F3B8-48F4-369D88548F1F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F9E762-8BAE-DD28-0780-FB55ED613EE8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C80201-08D3-CDFA-C517-849D1ED5F0C1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3B86F-0CA6-CC4A-B53C-7DAF69EC450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B8184B-40B7-A4E3-3A34-2D948EA15602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B6D68D-5B12-9A7C-1E02-E5F7EA7A899E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CFDB88-A259-370E-D2A9-E523B0DED6C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57BD9B-2B7E-D485-7BED-8C744923FF5B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2373E1-97B2-D85C-1B41-48479A657950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6B6B12-06B7-AB77-B1C6-10DFF9CD5F5D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A375D7-3CAF-2841-4E9D-F63B82A4E8D5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C5E9B3-9FBD-752B-3BFC-6A76491495A2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225F53-A0BD-24AE-43E9-9A96BA644127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CABDE7-7DFF-B252-BEBC-3F6CB3B82EE6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2660B7C0-0AE9-3423-5F08-5895A07B570B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6F323B01-75AD-8B8D-20C8-D8EBBBE3A25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F638E6E4-4D0F-647B-A54A-2BCA153C6AA8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C7A424-018B-A0C3-830D-E88D252DA886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D320A5-61BD-0CCE-3084-40D278837EE3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CBC900-A3B1-2B10-B9C9-5A482245D8A5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156E0B-59D9-4FEC-C9F9-E9E4C52C450F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6A4844-9BA3-B7AB-56A0-65A6CCAFD9D7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9A40DE0-6EEE-AA65-00A5-87B4719C0649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BF0628-53F4-1DCD-0ED3-BFEE977255F7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1D2863E-00B7-9DAA-5FCE-66E55F7DD423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A04AA36-A2A7-30BB-6C92-3D6CC68259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530D3C-DADC-6106-0245-37D4B0C0CEE9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DE7302-DBA7-0B7F-9326-74860A5A8F69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D602DDA-9E5E-AEC5-6650-B3B817178504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001ED9-F3CD-7802-949E-1E6F3A5C48B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3520926-E2C2-504F-D697-5FE29AFF33BA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CA013B-72DD-FB03-B1C0-043027555B47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FE4B70A-4B15-7F19-7BBC-E52DBABFDADC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A862A1C-630E-61B2-F6CA-F59F06CA24BC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848EC4-470F-D103-8670-48590B379904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8E014CC-A6C3-19EE-F015-CAC2B6F00B8C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C3FBF17-FECC-6F6A-F816-28EB5C14CB0A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C62DAE-1F13-FCF8-AEC4-E7E154606141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E051E69-0C4F-5CAC-AC00-1156AD657B40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E9FDBBE-AD3D-DFE7-534F-F0EF80831BFA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C4B01302-2B3D-93B0-8939-71F5952EB713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95A09582-D066-2610-78AE-EAFF7B3A24EC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091A9F18-A4AD-0C4D-B218-09BC4BB18D8D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920C544B-C8C9-D05A-F800-4255F9ACAFD6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471AF4E3-E49F-D17C-0C58-277768230B09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BB0B6F-C4B0-AF00-AAD8-37F898C9D384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D6C1D2F-E741-C563-D6C1-BBC380382F4F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27027B0-DF88-AD3B-2A3D-1700DA2350B8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048E7FB-3E7C-072E-3A3D-043E5E989531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790F901-54A7-7D36-A917-03EACF0DC348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15C47A7-8084-908E-3728-88FD15F17602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BA63EEA-D2D1-55E7-09A5-EFECC6B332FD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E3F2C78-B90D-7243-86AD-161F4056918C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D0AEE44-FA17-E650-017C-FFACE3EC13EA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752289-3E5C-99A8-76E6-904B370CCDC8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EB7E151-4EB3-B70D-98CE-2D27F7B53970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41160EF-2357-F03A-5E6D-7E20F8EF93BA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071E89E-BA2A-5C69-14AD-33ECE2F32277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5A1475D-F505-3BA2-15E1-660365D71A6C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BD2C13C-7E1D-11CF-DBF9-B1826BF09369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BA38D8D-9FEC-5C18-C78F-C0FCA275E389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9F52272-E4D7-893E-A8C8-7D1DC5487784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9A85C14-81C5-8571-B26F-AA22B5CD0570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A1ADDB3-5626-E2EC-7A44-D827D682BB45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B2A92DD-D6C2-C0A9-6ADB-9D43B99DB37C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3E67CEA-B272-7BD6-D3E5-F25DC1B71279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DC9F426-988D-5FD9-CCD8-0A0495392FB1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A83DF30-A95C-A948-CB11-3E5FBAB8D546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A3A068-0B4E-0FD4-EFE5-FCC9B8C60881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42031F-A9E9-4237-E78B-D15D88955FE3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6C1AE1-DE31-60EA-3A40-D0BD70B9C0A3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7D98324-EF83-D212-C077-A1B68A809FD5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8EDEFBE-F54B-6BB4-A9D6-F84CE69CA60B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4E39557-E656-EFD2-3989-CE13AB21CD57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97DD8FD-913B-0B40-4958-A749CDD514F2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3E5D386-3C72-6CF6-FEE5-DF4374015790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12DE542-A1BF-CAB8-41E8-7CCCE2D341FF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63D3557-2B9F-B796-02EC-9BE53263BEAD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1346270-D41A-7B1D-B2F7-ADB707343E5F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21700B9-C599-2B8D-87A3-B9701188F079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49A7A973-3374-7C40-D260-CFBBB5BE1A9F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F3C9CD87-3DE0-0435-BD21-C24D840B4C19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06263972-ABF8-0200-F5F0-0F5C2E6DD6EF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6C430F1-BB1A-2EE1-3412-69F5EA95EF78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Top Corners Rounded 97">
            <a:extLst>
              <a:ext uri="{FF2B5EF4-FFF2-40B4-BE49-F238E27FC236}">
                <a16:creationId xmlns:a16="http://schemas.microsoft.com/office/drawing/2014/main" id="{633E6839-C5CE-40E4-E71A-B5A83C3C0834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0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Design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Four identical stacked hexapod platforms</a:t>
            </a:r>
          </a:p>
          <a:p>
            <a:pPr marL="0" indent="0" defTabSz="228600">
              <a:buNone/>
            </a:pPr>
            <a:r>
              <a:rPr lang="en-US" dirty="0"/>
              <a:t>	Reduces complexity and cost</a:t>
            </a:r>
          </a:p>
          <a:p>
            <a:pPr marL="0" indent="0" defTabSz="228600">
              <a:buNone/>
            </a:pPr>
            <a:r>
              <a:rPr lang="en-US" dirty="0"/>
              <a:t>Independent control for each platform</a:t>
            </a:r>
          </a:p>
          <a:p>
            <a:pPr marL="0" indent="0" defTabSz="228600">
              <a:buNone/>
            </a:pPr>
            <a:r>
              <a:rPr lang="en-US" dirty="0"/>
              <a:t>	Current version: identical control</a:t>
            </a:r>
          </a:p>
          <a:p>
            <a:pPr marL="0" indent="0" defTabSz="228600">
              <a:buNone/>
            </a:pPr>
            <a:r>
              <a:rPr lang="en-US" dirty="0"/>
              <a:t>3D-printed and off-the-shelf components</a:t>
            </a:r>
          </a:p>
          <a:p>
            <a:pPr marL="0" indent="0" defTabSz="228600">
              <a:buNone/>
            </a:pPr>
            <a:r>
              <a:rPr lang="en-US" dirty="0"/>
              <a:t>	Purchased from Amazon and Ace Hardware</a:t>
            </a:r>
          </a:p>
          <a:p>
            <a:pPr marL="0" indent="0" defTabSz="228600">
              <a:buNone/>
            </a:pPr>
            <a:r>
              <a:rPr lang="en-US" dirty="0"/>
              <a:t>	Total cost: $292</a:t>
            </a:r>
          </a:p>
          <a:p>
            <a:pPr marL="0" indent="0" defTabSz="228600">
              <a:buNone/>
            </a:pPr>
            <a:r>
              <a:rPr lang="en-US" dirty="0"/>
              <a:t>Name: Four-Stacked Hexapod Isometric Platform</a:t>
            </a:r>
          </a:p>
          <a:p>
            <a:pPr marL="0" indent="0" defTabSz="228600">
              <a:buNone/>
            </a:pPr>
            <a:r>
              <a:rPr lang="en-US" dirty="0"/>
              <a:t>	</a:t>
            </a:r>
            <a:r>
              <a:rPr lang="en-US" dirty="0" err="1"/>
              <a:t>Fo</a:t>
            </a:r>
            <a:r>
              <a:rPr lang="en-US" dirty="0"/>
              <a:t>-SHIP (pronounced “faux ship”)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12</a:t>
            </a:fld>
            <a:endParaRPr lang="en-US" dirty="0"/>
          </a:p>
        </p:txBody>
      </p:sp>
      <p:pic>
        <p:nvPicPr>
          <p:cNvPr id="6" name="Picture 5" descr="A blue robot with wires and a computer monitor&#10;&#10;Description automatically generated">
            <a:extLst>
              <a:ext uri="{FF2B5EF4-FFF2-40B4-BE49-F238E27FC236}">
                <a16:creationId xmlns:a16="http://schemas.microsoft.com/office/drawing/2014/main" id="{AA94AB8B-89FE-03C7-D81F-D9B6CE0E6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754" y="1226706"/>
            <a:ext cx="2853732" cy="3852538"/>
          </a:xfrm>
          <a:prstGeom prst="rect">
            <a:avLst/>
          </a:prstGeom>
        </p:spPr>
      </p:pic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0DAEC73F-5AC9-5587-4166-7B9B2B7A6B9E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1646D4A3-8BE9-FAA0-047B-8983DD5DAED1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890E37-8E8A-15C0-A7B2-D4D3DA5BF2B5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28F212-4867-D728-481D-B63D142F70CB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48C976-BE48-FD00-2597-1713F378DE61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A6FFBD-6E97-C25D-166A-E788325204BC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057FE5-1596-4816-C9AD-693E44FFF1F0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F936A1-24B2-ECA9-DDA3-B05B71FEF253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19573D-B20C-361B-F866-3077FC491720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8F865-BBF9-1FD9-E133-B8D099E7AEEA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2643F6-612D-811A-DF08-CB318D34744E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A66814-5597-E8C4-44D3-C7C01A3108B0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4E0598-F5C6-2997-B3F5-8CBA00719B3B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D0F5C1-6B40-7175-0EA6-57D39539B8E3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41D6D8-482B-6DAE-17C3-7E8FAA10EE66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C907E3-6AE0-A902-1074-87AFC14DBFDA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65F44C-DBBD-B9DC-3C1B-BA5B58E1DA46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4AB9BF-CDB3-E35C-4B9C-A8002CE6BAE2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997FC247-7D52-6E6C-5E36-61B4567F2909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D9FBE0FA-A989-D549-6600-BE0337251FDB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C61E03C1-5CAD-04EF-B7D7-76601DF860A1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768906-76C0-7E25-F616-AEF5702F75A6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E17938-62D9-ACE8-3236-2F3F55F0E07B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FA2994-23B6-182B-208B-6EC90B658F9D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8863F2-1D97-2A28-2535-F8D38E9FE7F0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B5D1A8-0692-D5AC-48FD-FA052A33628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C5D82B-917C-FF55-A6C5-D9A9281A91E0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89F37B-D4C4-F5D9-BFD3-7976E9152855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C1691C-26A5-C471-FD88-826EFE81BCF0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83A32E-3797-D52C-E79E-B5B8FAD0B056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48CD411-7822-77F9-CB8F-F55186795569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F402BE-2676-760B-CD8C-69E993F51137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11CBB2-82AF-C8DD-1718-25B284844EC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D087EAA-2275-B051-5F65-EA30D350203C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24C34D-F8EA-2AAF-DD71-E5A1AC3415AF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FB2266-E5D1-1E3E-6D1F-C221CEDF8A8D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D41EB4-B91F-387C-7BD1-901120550DA4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D5D2BE-B92F-FAC3-8F78-52C66D232A7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515AA4-24D8-2652-6CFB-EAFBD8557BB3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963830A-FAEB-740A-1C08-0E9E288EC175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6584E0-5152-3B0F-EE43-F3CADF728B9B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BEC521-79DA-D44F-F680-FF0B4506821F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4E2AE9-1187-68F7-1F04-3C8F8FBB106B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50283BD-8ED8-02A1-E646-6FA9641A9CD3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41B112AA-3508-14D0-38B6-11946B27B86C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B0A56CC8-1A25-EBA2-6575-C9F9F6C55FC9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B9486C1F-7A7C-807F-67CC-FEB95D2D2C4B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3D676490-8171-CB03-4703-370EBAB287BF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EE070587-252E-841D-D63D-99EB88F58CB8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EB7F3D0-EDE3-D799-BDC3-4E6E1237577F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BAFB4D4-D6B9-4514-6A4D-DCD589F78779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C413CB6-4BF8-67DB-B2A2-23C75D4D4343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B07C0B5-4899-ECCB-74B3-68D9F516EC6D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D143E7-13E2-2240-41F7-B911EF3926B3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9BFA4F-F8AE-6FDB-036B-C795107537C3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EB74D3-89E9-9767-3605-6F4055E768E0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73B779A-2C80-4CD6-318B-95D0C063F77D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5A502B5-EA94-4B7C-EB0B-6F26B8F6624E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F8EF06C-DAE4-F214-38A4-C78A865910AE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CB196D-1DA4-AC64-817C-FE9FFB77AA2E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850729B-483A-71DC-A30B-CD91917DFD8A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292602-45A0-BDBE-2D37-93E2B0BB15E5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57F21E9-F3EA-1449-F6FB-0D03F4CE7463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1399124-48FC-C3AB-AE5C-96B77CBADE80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4CC248B-C35C-6C81-AE61-170D825DE65B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71776C3-5BC6-6A16-6D9A-624A5A659002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E31AAF3-6C3A-111C-2B27-FC94C4B19AC6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997BC54-F6F6-BCF2-DACA-F80F7CC6F9E1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8280FE-19E0-6A90-F797-7E579666B422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E206CAE-A485-6887-7BD1-1DE6235DD922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71D8FA-3112-5027-FDAE-36D23D72C2C0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57D153B-A4E6-10E9-B7C0-7826CD008612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17A128B-F61F-3020-B0C4-658FD4014E65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EE5192C-F353-9925-9403-94A2081A35AE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2FAB7B8-D150-3E57-FD0E-67E8CEA0FC63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5CFB832-A611-F96A-5204-0D801511BCF6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330CF66-4A43-DE88-E880-26CB0887A69F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A4E7C66-D02A-5C0B-0346-4D19DE44EDC2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16D5626-3627-9403-8B87-30FAB7248A77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6AD9F5A-87CE-5F15-81E0-32B2DD247EDA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CAA577A-1CBD-3F1B-FB13-BC2313A8412A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50C3C78-E679-332E-2001-EB73C1A9925B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023499-3393-C4A1-9552-C6B6D679EB37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7042E89-1806-37A5-802C-6192D8DFB8B9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79DC9367-F840-9D69-DE21-59C7E7C9FCD0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57C85BF3-6FF8-929A-6C36-0A7D534EB0F1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FDA272CF-716B-B4AB-FC28-F3BF0809E19B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482666-DCB5-4975-F30D-402867C23D5D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40243DD9-0053-E7EE-0323-699456841E92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9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Mechanical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69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Designed five unique 3D-printed plates</a:t>
            </a:r>
          </a:p>
          <a:p>
            <a:pPr marL="0" indent="0" defTabSz="228600">
              <a:buNone/>
            </a:pPr>
            <a:r>
              <a:rPr lang="en-US" dirty="0"/>
              <a:t>	Re-use simplifies manufacturing process</a:t>
            </a:r>
          </a:p>
          <a:p>
            <a:pPr marL="0" indent="0" defTabSz="228600">
              <a:buNone/>
            </a:pPr>
            <a:r>
              <a:rPr lang="en-US" dirty="0"/>
              <a:t>Heat-set inserts allow threaded connections</a:t>
            </a:r>
          </a:p>
          <a:p>
            <a:pPr marL="0" indent="0" defTabSz="228600">
              <a:buNone/>
            </a:pPr>
            <a:r>
              <a:rPr lang="en-US" dirty="0"/>
              <a:t>Electrical components have mounting slots</a:t>
            </a:r>
          </a:p>
          <a:p>
            <a:pPr marL="0" indent="0" defTabSz="228600">
              <a:buNone/>
            </a:pPr>
            <a:r>
              <a:rPr lang="en-US" dirty="0"/>
              <a:t>Base plate mounts to</a:t>
            </a:r>
            <a:br>
              <a:rPr lang="en-US" dirty="0"/>
            </a:br>
            <a:r>
              <a:rPr lang="en-US" dirty="0"/>
              <a:t>wooden base for </a:t>
            </a:r>
            <a:br>
              <a:rPr lang="en-US" dirty="0"/>
            </a:br>
            <a:r>
              <a:rPr lang="en-US" dirty="0"/>
              <a:t>stability</a:t>
            </a:r>
          </a:p>
          <a:p>
            <a:pPr marL="0" indent="0" defTabSz="228600">
              <a:buNone/>
            </a:pPr>
            <a:r>
              <a:rPr lang="en-US" dirty="0"/>
              <a:t>End effector plate has</a:t>
            </a:r>
            <a:br>
              <a:rPr lang="en-US" dirty="0"/>
            </a:br>
            <a:r>
              <a:rPr lang="en-US" dirty="0"/>
              <a:t>mounting holes for</a:t>
            </a:r>
            <a:br>
              <a:rPr lang="en-US" dirty="0"/>
            </a:br>
            <a:r>
              <a:rPr lang="en-US" dirty="0"/>
              <a:t>attaching array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13</a:t>
            </a:fld>
            <a:endParaRPr lang="en-US" dirty="0"/>
          </a:p>
        </p:txBody>
      </p:sp>
      <p:pic>
        <p:nvPicPr>
          <p:cNvPr id="7" name="Picture 6" descr="Several metal parts with holes&#10;&#10;Description automatically generated with medium confidence">
            <a:extLst>
              <a:ext uri="{FF2B5EF4-FFF2-40B4-BE49-F238E27FC236}">
                <a16:creationId xmlns:a16="http://schemas.microsoft.com/office/drawing/2014/main" id="{B6ABE2AD-4C73-34E1-2092-588BB187B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587" y="1253331"/>
            <a:ext cx="3636203" cy="5129644"/>
          </a:xfrm>
          <a:prstGeom prst="rect">
            <a:avLst/>
          </a:prstGeom>
        </p:spPr>
      </p:pic>
      <p:pic>
        <p:nvPicPr>
          <p:cNvPr id="9" name="Picture 8" descr="A blue plastic object with many different colored objects&#10;&#10;Description automatically generated">
            <a:extLst>
              <a:ext uri="{FF2B5EF4-FFF2-40B4-BE49-F238E27FC236}">
                <a16:creationId xmlns:a16="http://schemas.microsoft.com/office/drawing/2014/main" id="{85D890D4-36FC-6C69-DB69-8517907B5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567" y="3557116"/>
            <a:ext cx="3364642" cy="2799234"/>
          </a:xfrm>
          <a:prstGeom prst="rect">
            <a:avLst/>
          </a:prstGeom>
        </p:spPr>
      </p:pic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59711ABA-4AE2-D6C6-4162-C68584E672D5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D98F345D-C7DD-8E7B-5415-B9E634AEEC52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5D3DD5-65E7-5194-303F-3C02104CD17E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6DC7C2-B991-2162-AF0F-236202B827F0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BA82D4-510F-DA47-ACE0-9E0357D45720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4D507D-F5DE-D247-9AA1-C0C61801F630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44D3D9-530C-7683-B94A-A1AA035EA303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4B22F5-A3CA-50F4-9A0A-2BAAC2F571A7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A74A01-C54C-9F2A-FD4B-3241C9F63D60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D38B5A-FA33-1366-E246-DC41CD2925CC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F5FFB7-8910-ADFF-CE4A-5FB22E8BA543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ED1122-9F02-AA4F-5567-6596B2C8AD1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7F14E2-99BE-8CD0-13AB-9FAC6866C1D1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D672FC-2DD9-F228-69C6-45272248CDBB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A54E66-08E6-AD3E-B42A-AAFD271F449F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4D1A9E-0C47-BCD6-5D36-DE01E5D9CA65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8D0358-13BA-7490-64BF-D987B53FB15D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834ABF-F5BE-BC2A-64C0-2EFE76C2B990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D60C221C-9C18-9A67-D041-A8B6B1DCDD1B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C328CE0F-90B4-552E-5ECD-5F710897D288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EC970283-86A6-1E05-42DB-F4509AF06E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F4F4A8-7A00-B862-FC91-23DFBDD5439D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DA09C4-5DB9-254F-53E3-C80CD9963B3D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35C4EFA-A428-9D5D-BED7-05F8111821F0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837E62-6A15-47C6-7ECE-D9F456B8D87E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C94051A-0180-E0E3-2098-AFBD227BF9DF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4AC0EC-77CE-01CD-872F-3973BF0F1B81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B2FEED6-59A0-274B-F155-5BB062B33489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361E57-8C93-4A6B-5DD6-6E320E415B94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C456C9F-D43E-E8E7-3398-3E74BFEB06C1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9B5585-9A6F-8B2E-8A56-83BF8F205E96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41F5DF-DDE1-1CDE-1CC6-D87410749E94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8CC72F-3D10-D2E9-9806-B8717E692A1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E8AB711-41E8-7B21-25ED-BDE744888A15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D4C827-DC89-5B97-A4C4-9335A5490A96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C5FF981-74AD-2392-558C-9FAA0DF1ABA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2027E49-DC5D-A993-A5F2-DF5E9287BE3B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808E10-D4EC-6BB9-672E-615723E84C14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B3D0602-82E6-BFB9-E5AC-48EA8B44AE37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8C7520-FE2D-2492-E40C-5980998A49C8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C08BBEC-B995-30B8-2756-E1547F5E54BB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1A59A4-F288-AFBA-6D66-3708A98C43CE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784C3D8-A57C-75A6-9854-F51E7FA4BEA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513A59-CB11-08F8-D5CC-F6F479830DCD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3C69E391-A997-8D1F-522B-E4C144491872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1ECF019B-C010-FED7-0154-FF9A6FA90F9A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03BB7593-102D-B01D-2BA7-F554CD524B67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8FA5A47E-01B2-C3AD-6787-0ADED0E26D16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2A93E28C-A5CB-C6FA-5F8E-845398CBA478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7F8385-CCE1-F744-8AFF-5FE067BB9DC7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7B1E39-43B7-3206-8DD0-0E8489028B2A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956C1E3-B117-5158-51E2-85622889A893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10EA631-862B-F2CB-1C6A-4332B2F9882A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FFDCB0-BFA8-DEB3-B628-61137CF358D2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0AD94D-AFD5-1E85-021D-92177F5C0C25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8766778-59D3-1195-62C1-55A84C61C212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9282FAC-AE68-81F8-B4A7-B5F92C04199F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25CC63B-B4C5-C4C9-D982-F3698C2CB62A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58D7D40-1A2F-F14A-C0BE-6D7474EFA8E3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6B93D0B-E7EA-1439-567F-71ECDD3BDAC0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F41C82F-6D70-63EF-23CA-3268544E25A8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B174104-D9BB-0084-6C20-0E46FB2C4FDF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F03FD0B-F76F-164E-C456-606FD899AC86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ABFB765-0C7B-0253-ADCC-83F9C7830E3F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4B7496B-24A1-59C9-8308-518C626DD9AC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3C7436B-4679-640F-9034-986C7695EC5E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876600E-1717-13A8-D743-D84487AD2F1C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A922A91-12F7-2B5A-A37D-0F3D37DBD7C9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CB1F37E-6786-DE9E-3ACB-0A680967B37C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FEA641C-39BE-180D-5246-21CED56F137A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92DD5E9-3213-D026-4539-58DAA3EE1A27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B43E455-E40C-B77F-54D2-F135DD013D41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BA84862-F816-6510-27E0-A30CCF47BD1C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7700EEC-8C73-8CD1-AD38-BFBC0AB84980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4B3B655-A5C6-A944-8040-06A1ABCEA3A0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B77DE0F-48A3-7B08-0C1A-4562BE1486C9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395B1C5-7394-288E-2673-E9ED3428B957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C628C59-3435-C4B0-D4E8-13C90260057E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9032021-5D5D-8E23-450E-8A56DE2E7334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AB29C31-5EBB-4746-6060-234DE1E0C021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7F3E972-C87B-6E3B-6D04-76B3C67180C1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1276F78-1BBE-D0D8-BDCE-6CE85DFDF556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BD7543A-3E9F-EACA-FD2F-52B003F68303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4CC6896-5B45-2B95-1715-08A7899E150B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0D0F2F76-A1E7-3501-B457-400814E03690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B1FA5BE8-1AC1-A53D-453A-E3A44888D762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FE7E042C-3EBD-36BF-0837-693C9EED134E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A37AA6A-E472-027A-FD31-91195C165761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94C1AC6D-5925-9CED-ABC1-9C26A08D03EA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6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Electrical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Multiple components need to interact and communicate</a:t>
            </a:r>
          </a:p>
          <a:p>
            <a:pPr marL="0" indent="0" defTabSz="228600">
              <a:buNone/>
            </a:pPr>
            <a:r>
              <a:rPr lang="en-US" dirty="0"/>
              <a:t>	Microcontroller (ESP32) controls motors, makes decisions</a:t>
            </a:r>
          </a:p>
          <a:p>
            <a:pPr marL="0" indent="0" defTabSz="228600">
              <a:buNone/>
            </a:pPr>
            <a:r>
              <a:rPr lang="en-US" dirty="0"/>
              <a:t>	Servo motors connected to PCA9685 motor driver</a:t>
            </a:r>
          </a:p>
          <a:p>
            <a:pPr marL="0" indent="0" defTabSz="228600">
              <a:buNone/>
            </a:pPr>
            <a:r>
              <a:rPr lang="en-US" dirty="0"/>
              <a:t>	IMUs (angle sensors) detect orientation of each platform</a:t>
            </a:r>
          </a:p>
          <a:p>
            <a:pPr marL="0" indent="0" defTabSz="228600">
              <a:buNone/>
            </a:pPr>
            <a:r>
              <a:rPr lang="en-US" dirty="0"/>
              <a:t>	DC power supply gives steady, high-amp electrical power</a:t>
            </a:r>
          </a:p>
          <a:p>
            <a:pPr marL="0" indent="0" defTabSz="228600">
              <a:buNone/>
            </a:pPr>
            <a:r>
              <a:rPr lang="en-US" dirty="0"/>
              <a:t>Different communications protocols between devices</a:t>
            </a:r>
          </a:p>
          <a:p>
            <a:pPr marL="0" indent="0" defTabSz="228600">
              <a:buNone/>
            </a:pPr>
            <a:r>
              <a:rPr lang="en-US" dirty="0"/>
              <a:t>	ESP32 talks to motor drivers, IMUs over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marL="0" indent="0" defTabSz="228600">
              <a:buNone/>
            </a:pPr>
            <a:r>
              <a:rPr lang="en-US" dirty="0"/>
              <a:t>	ESP32 talks to laptop, STM32 over serial (UART)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14</a:t>
            </a:fld>
            <a:endParaRPr lang="en-US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BE9600A4-8FD3-EC9F-D5FF-39F80C81CA81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EA4AC9D-B19D-B495-1451-11D58EF075CE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537729-DBC9-DA61-5EE4-04CE8FBA5B2A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EADE22-6CB8-A5E0-BC2A-0BFDBC21D29E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1B45B4-EC6A-5CE0-6794-93056DAF15CA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B3D91A-027C-9181-1799-417CFE9208A3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47F297-4B01-CF04-8611-1214E67AE828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40482E-FBFC-2959-6242-A890BD4654A3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4CAFFC-09CA-3545-CA1E-3A2528C6AE83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CDB80F-4EE4-3AE6-CFD1-0C9A8FF9E0DE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69F0F-D161-0191-875B-8DCD75A25CDA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740A92-6EE3-8F16-2847-D1C7D6F18299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D76E86-3E74-77F1-22E2-5EAA84E58A19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7421D9-2875-DB65-FB02-4BC3D241B57F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B0F3BC-0264-DD21-40D1-EF3F339BF154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600623-E61D-9D5D-A10C-BC364B5D8376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0B9888-57DC-A11F-3947-FFB86666D026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81D551-60FA-FCE3-B067-ECDF83B4C0F5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65989D-4003-ABA8-A83C-EFFAC4980A4F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EEA544AB-E097-C12C-865B-DE866A77E53E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4123470C-4D0D-7735-F520-D1C7A5B8D1E5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169D8F-9147-6823-ED17-C0B7F625B162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6C1342-9C50-BA7F-39E5-1DBE3B46F111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DFD89E-59B3-843E-1E0A-BAE9B4332181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BFB787-BA7E-815F-7E17-ED56317AA35B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F09A225-2EF7-574F-B6B0-A034D2B1F524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F5CFC9-F040-6015-BA7B-2732268FEE0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A9022CD-0DBD-1C63-E058-5C2EDDE731A6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36F2BA-B7D7-1991-4E53-E010CC231DDC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C8F244-24A2-A27E-DF4A-6A3ADE0AAEE2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EB76B7-D587-D465-7601-4A309B7BE15E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140756-0A41-6F8F-F462-170E773946BE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BD8C96-0174-9083-D92F-F4EB4CBAA054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734441B-0DC2-6CC8-FA5E-AB76864E1901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8BCD61-028A-7872-1E3F-163704F04F70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A574658-FA4E-DDC7-E0FE-15C58A9F1F91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D90637F-AC4B-544D-99D9-F6EDCB138A39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BBC82F3-CDA3-3C8E-168B-5C552F9EF71B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4026937-808B-4133-E246-5E1583EB7911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CDE7B74-B654-E7F6-3157-E807871FC2B8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E22B49F-E29A-CC4C-EF6D-4919314E9091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105E98-F198-E54E-DF31-4D53A2614B97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70A598D-6626-22D7-3638-91B1783D5929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386919-5812-F136-0203-A27D24767ADF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31E8ED85-1F99-2969-C2D7-D424BE3B6F30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98503224-FB9D-5F8E-4E49-797E54089C02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D68151E4-47CC-2E12-BBEE-5FB2FDD9EA4C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0A07172E-090B-2134-A95F-0F2917147292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7ABA6821-DAA3-49EE-91D8-4FE7FEF2E09A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3BE68F-B585-D30D-F159-A6E54B23DC1F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241621A-BEC1-DD4C-C010-E9A8CB0A78CF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888BF8-5883-9D46-BA0D-8B8E969E15CB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4D390C5-59DE-E282-9172-A0F26ACBD884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FC326E9-2815-C386-C98E-8CBB2F43AB36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249C68-4713-4F4D-1E96-30EE4393C3D7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FFA43C-63A8-C30A-9DD0-44099514095F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25ED808-D045-530C-DFE7-137FAF5ACC79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E5DCFF-9247-6237-8339-708AFCD102A6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633B483-06F2-DFE2-EF71-D7D3F9014712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2269877-D95B-1408-BCD5-4842592A43D0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EF519F5-3C20-AD96-3F55-071906F4BC8B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6E59BF1-2ECE-823D-3C6D-33629EFD5930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86F1017-F7D9-87B5-834E-0F1DC369D391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C1E7660-8698-CB11-9996-891EC6A3C3FC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4177BE5-5029-C367-1976-D2AF8AEEFC0C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A8D59DD-1C03-200A-054E-24F4F8104EEE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6063F1D-F4B7-372E-4289-02A83FEEAA77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65F7B2A-B7ED-CF7C-856A-B55434A4C89D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C6F6B4F-5018-6F3A-7EF2-DF8D1BB08DD0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4DC0EE1-DE3B-256C-A770-60C91E582DD1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1E66C32-315B-EEA6-B0BC-998164C11D5F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8DAE9A-A9A7-9CE2-90F2-74AF503E66B9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5302C2-0029-C5B2-AA33-DFE3C7F2E733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A1A0B22-ABAA-FF08-D575-0BEEDE7D0642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0B6D44A-1847-253D-419B-F3D9E5C9042A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39B51BA-4BB2-4808-696D-AD73FE0D0093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6BA3699-1A80-A8C5-87CE-47EEBBC50698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011036A-3508-6EF1-2A62-F119332BC676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3C3CC9B-6B3F-7BB6-D3B6-C7674CA43E37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AC05108-7A85-7E3C-28CE-0285A1695E26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2B6F02A-47C6-FEDE-BF2B-ED36E25D53B5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45D2D5B-4AFA-807B-8857-24F449E7692E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8178CF6-583A-24ED-F091-A9CE99565CAB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3696F1C-32B0-1620-BEC4-1E75B8D39EA7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5C7A6A1F-3ECF-7679-E558-F793945C438F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16576D25-0470-3A04-F84E-283ACBAD0F69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E0ACE9E4-0582-8FDA-A096-12B9F7BDBB4C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BB22267-C084-67AA-09FC-8A4A2E52E1CB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3F894D20-3542-531E-3C40-1F66E40A099E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12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Wiring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15</a:t>
            </a:fld>
            <a:endParaRPr lang="en-US" dirty="0"/>
          </a:p>
        </p:txBody>
      </p:sp>
      <p:pic>
        <p:nvPicPr>
          <p:cNvPr id="6" name="Picture 5" descr="A diagram of a computer circuit&#10;&#10;Description automatically generated">
            <a:extLst>
              <a:ext uri="{FF2B5EF4-FFF2-40B4-BE49-F238E27FC236}">
                <a16:creationId xmlns:a16="http://schemas.microsoft.com/office/drawing/2014/main" id="{C1BA3017-A100-F8F5-2214-5288C7310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3" y="1250267"/>
            <a:ext cx="5903369" cy="5391693"/>
          </a:xfrm>
          <a:prstGeom prst="rect">
            <a:avLst/>
          </a:prstGeom>
        </p:spPr>
      </p:pic>
      <p:pic>
        <p:nvPicPr>
          <p:cNvPr id="10" name="Picture 9" descr="A machine with wires and wires&#10;&#10;Description automatically generated">
            <a:extLst>
              <a:ext uri="{FF2B5EF4-FFF2-40B4-BE49-F238E27FC236}">
                <a16:creationId xmlns:a16="http://schemas.microsoft.com/office/drawing/2014/main" id="{9E00AC2D-ABC5-7A0C-6045-A40161A09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50" y="1250266"/>
            <a:ext cx="4034537" cy="5391693"/>
          </a:xfrm>
          <a:prstGeom prst="rect">
            <a:avLst/>
          </a:prstGeom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2CE3DB9A-04C5-83FF-2833-B1ECA9B5A909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4F146DE1-6A6D-49D6-1DA5-FFE1187EFE81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DE60C-6834-B20E-88E3-02BFCA36BBB1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6DA33A-84BE-699E-5038-DD3CD469DF12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A2286C-A401-576F-6FF5-75A179CEADEB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02281D-95D3-8643-B75A-22408573EC38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F86BAD-F02C-C023-C799-4E42D20580D1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B84BDC-C53D-FE86-6A1D-3C2786602568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C0924A-E394-9568-B036-CC90836DC793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372DB6-CE72-BE08-621A-5A0AE533D31D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4F9225-E550-1C03-C953-8BEEA94BFDCD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24098A-9643-6945-D615-8F9DCA522AF9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88536B-15C2-325A-D649-B743D4189B25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1762E9-49AC-9969-2DA3-3B607078DBD3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909861-A7D6-E074-1C20-0549CA30EEC4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B989A5-99B2-E58E-BF5E-080257F049F2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0F47BF-2942-F756-A4C7-C30416E906A7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448ED1-CEF8-8532-05B9-D2CB6EDDE5D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5EB4609F-D652-E1D8-C66A-444E9A587AB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E2559E7E-71E0-6493-181B-400846EA09B0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26D61005-93B2-51D2-40EA-22E3886D9DCC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5594D9-6FA6-4588-181F-4267BA1C954C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EAF132-0BA1-A856-B389-563B59BDA781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AF77C9-3009-9273-C6B0-A206FAD2D45D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F2C3998-2863-F9F6-2F92-1813DAB904D9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ACFB08-9EDC-1855-85AB-852B1D49B706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92EE8F-9D19-DD3B-1329-FA6557F78493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401E291-FB45-4E2A-5C9A-00832F70B3F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C8A80C-3B01-2FA7-CC1F-03315CF89610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89E710F-EB8D-50CE-EFF8-D2BD830D25C5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EC95EF-4671-F813-F11C-F76221EBB849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869908-141B-EED5-A87E-3B892C4BFE7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554E8B0-0DB4-0900-B3EF-D9A8C0B270C9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DE6DD31-C8DC-6B47-698E-E54FA25630DE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115903-908F-1304-A494-7390A6C9C5C0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8BC08B-EBA5-5620-0B45-9DF1F8E60A99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BFF9AA-3661-063E-C141-3C867AD127C1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AE7307-4311-7368-6109-7FE96592747C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88377F-1B6A-06D7-DE94-C0BED6A0EA33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E609CD-3CF7-70C9-4091-4365A7CA7A0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BF45A0-D274-057F-7BBE-A63DAE0626E4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385D25-1CD0-EC67-F64F-B9D940A1D16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D2EC27A-2496-5A01-0235-8ECBA8CF1426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F448FB-B5BA-B847-26F2-5C609FF00AD6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Top Corners Rounded 57">
            <a:extLst>
              <a:ext uri="{FF2B5EF4-FFF2-40B4-BE49-F238E27FC236}">
                <a16:creationId xmlns:a16="http://schemas.microsoft.com/office/drawing/2014/main" id="{272E08D0-D2C6-73F3-E93E-68A9330AAC1B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C469B658-5F9B-1277-1DE2-74BAD053BDB7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00CE1E8-7EFC-08CA-8313-437E595CFBE5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79E4B959-A1F1-5187-56E9-20EB588D67AF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E4C0C117-311B-D07A-491C-254783081752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0EC9AD-AF3F-C47B-8BC8-44913C2E54BD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9AE2B1-D96A-D958-61A0-F4A802042B25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F8B2B2-9803-39C2-FAD5-683FC7E2AA6A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6DF7C-8D5B-FC3B-54B6-65FB061432C1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3B125C7-A2CF-36E6-1EAE-706B9F1307C9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D2AB886-46F1-E16A-7EFF-4FE9D30D2F37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C030450-396C-008F-727B-B00676EDBA5C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2305966-92EA-6476-9A9C-48272F97215E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C71B86-7F7E-C7D0-D197-D87EF21FC9F5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0304127-F658-54C5-88C0-29622CF041F2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0F08A6D-F455-5B84-A0BB-08B87961D6A5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1218456-EF52-AEB7-54BB-798CAC5F04FA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AF606F9-F539-2227-9FCB-BA1F224C23A0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DAEE89-DA7D-BC19-F5DF-4DE2FC77AEA8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FDCD0AA-C50F-1EA1-D909-084DD957F175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B9C377-E526-66F1-1A0D-C824B0385F26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2C48B9E-388E-4BC2-B33B-0BACAEBD7611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869B9D2-DE16-3742-E6C1-02BDB988F2E9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08F67B-7EB5-7406-AA00-0E0FEBDD0C3A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D8735B2-F8F1-3362-FFC3-FC8975425A9F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515A232-B932-3659-4F36-CB76DB849380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806038F-8043-4351-618D-9023A91F8133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762E778-C092-0F8C-2B87-E0544096F2CC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3E5F9CA-0248-299E-7785-5A5BCB857867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99E40F0-11AF-9D76-D3E7-A2E893BCE31B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8014E46-AE34-CD20-0676-320DE07C46A3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0464A7-548F-1E81-AABB-678DDB24C9AC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D1D038E-F128-A9AD-1023-801A1986061E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21A8BCC-8835-7896-C3C8-A12103F5896F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8BC41AE-1A97-1669-368D-7707EE61B17D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789B2E5-AB2D-84DF-597C-C9F8755CCF50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544F793-BB78-5030-F02C-B3C0A0B68DEB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88DA91-208B-81CF-1DBC-9677A37516B1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42E6AE-6657-F4AD-A415-C3C0FE78AD8E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03A7F9B-E2C8-97F7-88E3-1F6E13852BFB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EA788FD2-85A4-C9C7-1A78-5281450698ED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6E8B7520-FD66-D0F8-DC7C-ED05FF41258F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149A271D-7EA1-EE63-68F9-27DC3CF2EC16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E0DC6F8-1F20-5782-9833-35C2F5FA5898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913B9725-EBB5-6362-E760-F0D9B5151339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56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Manufacturing and Assembly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217808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Plates 3D-printed in Mustang ‘60 Machine Shop</a:t>
            </a:r>
          </a:p>
          <a:p>
            <a:pPr marL="0" indent="0" defTabSz="228600">
              <a:buNone/>
            </a:pPr>
            <a:r>
              <a:rPr lang="en-US" dirty="0"/>
              <a:t>Wooden base fabricated in Mustang ‘60</a:t>
            </a:r>
          </a:p>
          <a:p>
            <a:pPr marL="0" indent="0" defTabSz="228600">
              <a:buNone/>
            </a:pPr>
            <a:r>
              <a:rPr lang="en-US" dirty="0"/>
              <a:t>Fo-SHIP assembled in stages</a:t>
            </a:r>
          </a:p>
          <a:p>
            <a:pPr marL="0" indent="0" defTabSz="228600">
              <a:buNone/>
            </a:pPr>
            <a:r>
              <a:rPr lang="en-US" dirty="0"/>
              <a:t>	Electrical boards attached to base plates, </a:t>
            </a:r>
            <a:br>
              <a:rPr lang="en-US" dirty="0"/>
            </a:br>
            <a:r>
              <a:rPr lang="en-US" dirty="0"/>
              <a:t>	heat-set inserts installed with soldering iron</a:t>
            </a:r>
          </a:p>
          <a:p>
            <a:pPr marL="0" indent="0" defTabSz="228600">
              <a:buNone/>
            </a:pPr>
            <a:r>
              <a:rPr lang="en-US" dirty="0"/>
              <a:t>	Servo motors sandwiched between plates</a:t>
            </a:r>
          </a:p>
          <a:p>
            <a:pPr marL="0" indent="0" defTabSz="228600">
              <a:buNone/>
            </a:pPr>
            <a:r>
              <a:rPr lang="en-US" dirty="0"/>
              <a:t>	Servo arms, threaded rods attached to </a:t>
            </a:r>
            <a:br>
              <a:rPr lang="en-US" dirty="0"/>
            </a:br>
            <a:r>
              <a:rPr lang="en-US" dirty="0"/>
              <a:t>	servo output, then connected to next platform with ball joints</a:t>
            </a:r>
          </a:p>
          <a:p>
            <a:pPr marL="0" indent="0" defTabSz="228600">
              <a:buNone/>
            </a:pPr>
            <a:r>
              <a:rPr lang="en-US" dirty="0"/>
              <a:t>	Platforms assembled from base to top, wires secured with</a:t>
            </a:r>
            <a:br>
              <a:rPr lang="en-US" dirty="0"/>
            </a:br>
            <a:r>
              <a:rPr lang="en-US" dirty="0"/>
              <a:t>	cable ties after assembly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6E3EE-7DA3-27E1-6B08-5E6AEDDF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147" y="1881553"/>
            <a:ext cx="3405903" cy="2903460"/>
          </a:xfrm>
          <a:prstGeom prst="rect">
            <a:avLst/>
          </a:prstGeom>
        </p:spPr>
      </p:pic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6E3A8D4-26F2-A6EB-A290-76A8CBDF0F78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73534F89-304F-D802-BBF6-BC8655B01455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64A988-B110-40BA-E758-3D57B0D705FC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0D87B0-DA49-E81C-C773-50BE1744BDE3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FEF4FC-9CF3-9AB1-51F6-B6827D9447C7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D74908-FC5B-998B-2C33-1B987B91D17D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6E065B-6433-E3D4-472C-12456879CDF4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9A58F9-56DE-B0DE-A4AC-0A6F0D0ADD06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7849F0-6BA3-DE07-1AB0-7532AE01E1EF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6D535F-25FC-1EE8-BC8D-DC12628D917E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6FE64A-23BB-0B3F-6B22-1834FD60CF99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227B8F-0FEB-2CCA-5586-E45C7AFE223C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85C923-B5C0-A414-9C94-F281D3E8D0C4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04B823-1F6A-B5A4-0FC3-300EF55367C0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955989-D45F-0899-E3C8-911A5E31576E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EEB433-692D-1279-9954-51A94707135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B2AE2C-D4E4-1F8D-8E0E-5E13BC3E75CE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91A213-A0AE-03AF-44E8-97FC55C5001B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F7DAD7D-600C-A1C8-6E24-9156F2F22696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23C9F715-408B-5752-6238-321ED4A40D8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424528D4-CFAF-4550-0C52-895311C0E4DE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AF6AEA-4DE2-2BEB-157A-19B36842B00A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A9B7C5A-55E5-1E45-4579-CB9724DADB2F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2302FD-0BC9-9DAA-C1A4-1E595279DB09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8564CF-016F-0011-80A6-975201A66536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A7C563-5BD5-3417-1D95-AF3541B9014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BDD3E2-696B-8320-86B1-1D00BD1BFBEB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3750F4-8C40-EF25-53E7-E0F05FE7CD5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10EBEB-2BFC-55C9-5DAF-07760728DCC0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5BA6FB-D678-0424-0E21-E6FD6B1A0BFA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4D7CF20-0FAB-45E6-F924-6EC9B35CE23B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B52DE2-1A3E-FEAA-AC03-12CC7BF3201C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D56DE42-085D-1B68-83CE-26798380FEC5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0C3170-BA85-EBA6-3012-B1213F0B5DC6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912ADA-4C38-42EF-8EEA-CB4417F55BEC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719467-E9D9-83B2-8D46-2BE6D464F349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78013A-F48F-B217-07AB-FCF46592B464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819B38E-0254-D03F-81DA-160DA721973E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915F32-D7DF-B4A1-127A-5F463A8D6AE4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2C852A0-D413-8B07-CBC0-F364C27683D7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F3460B0-8EBE-8449-786C-BF41F95DD187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88E592-3655-1BAF-4391-BE94A5CEB63D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57B019F-81FD-4E50-997D-EAEF8D3E9778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05A4E4-9D23-6EB4-D499-3C75EA35D50E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2BE28359-1EA3-62A2-E9AD-2F2D2D5EC911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54D010BA-490D-7565-E077-97E2D9997889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B1964519-5622-9A58-7308-933E2AC6CA11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C0EE37DA-0DD3-4BDF-2A44-79E2667EB051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990BB28E-C509-CB5E-3F64-5805DA5E260F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E8BAFE-2FC3-FB16-9FC2-278B2ACF87EB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771015-5124-AF81-B572-92C0B9E83788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7EACC5F-F878-B471-FE0C-98A64ACD5E74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269564-940B-3FFA-8136-4591928C2696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2D038C7-FC25-E3A2-B82B-FF71E8AE1BF7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35E0820-1993-6900-703A-5E5ADF8833A9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CE934AA-4E7C-7EFA-CCC3-FCC1F71A696C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22F4FC-918A-710F-67AC-0CEFA99E2B48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F1CCC2B-9E40-56DF-1304-23F672512737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BAE2E3F-6E34-71F4-6792-EAFB92289F61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78B1BFA-7B70-50B4-112D-4E871CE0E5FC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6379E3B-4DC2-CE64-38CB-969D6BB43C87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059A483-FFE5-AB55-857B-ECC86ABAAFF8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A1BE8FC-146A-8A0F-C7FB-9C96CD05DF0D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DE91875-607C-98F7-E131-E60135596562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C5C23D6-7DC3-4E44-E9AF-952CF11ACC25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5E17A35-587A-9D46-E83A-4C8ECEEAA084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98CA3B9-33EF-65B6-9A1E-D335FDCD43D7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6602ED-8A78-FF07-252C-C80A4416A8AF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FD86025-0DC6-3BDC-2930-C8C529CD0BD0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3EB5A5A-0F09-306C-DF8F-CCE8F43544BF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36D9BA0-DECB-F0A7-BB4D-A1B07D223422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96AA3BF-276C-A3BF-8878-95B9F6813351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6A48915-1281-0A72-D14C-556CAD9B062F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6C2179-D698-CF07-C569-AB0D0325E3E7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B375BB4-26CF-A44B-0DF9-7E04858C0924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A754284-EC20-36BC-078E-1D686EE54D01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1690F6-71C1-68D1-B10A-AEDAFFE6E23D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8812E76-8AD9-CF71-6DCC-6D28C083F053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1F6435D-AA8E-48E4-74CB-00074AB58AD8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D99DBCF-D7AB-A844-F26A-B8E7F4326021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797F239-E735-FA1C-CD41-A90DDCEA8C25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D9D3ABF-6EF1-2918-F2F6-79364A164E24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17670-0454-2786-1529-23791169D98E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E12E4A4-112F-703F-0A08-0B6810D7C6E7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AC11F8A0-6341-948A-2355-1C5839C4484D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FEF74399-6934-79C2-84CB-0D8351A7E533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C569069F-1017-9A20-0A83-5E8504DDF83C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828C343-8CAD-3DD6-1EF7-7AE1DD64AEEF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5003FF0C-CCE9-4D73-4EC7-20925504A27D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38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Software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Written in C++ for ESP32 microcontrollers (MCUs)</a:t>
            </a:r>
          </a:p>
          <a:p>
            <a:pPr marL="0" indent="0" defTabSz="228600">
              <a:buNone/>
            </a:pPr>
            <a:r>
              <a:rPr lang="en-US" dirty="0"/>
              <a:t>Main tasks and functions:</a:t>
            </a:r>
          </a:p>
          <a:p>
            <a:pPr marL="0" indent="0" defTabSz="228600">
              <a:buNone/>
            </a:pPr>
            <a:r>
              <a:rPr lang="en-US" dirty="0"/>
              <a:t>	Calculate servo angles for a desired position</a:t>
            </a:r>
          </a:p>
          <a:p>
            <a:pPr marL="0" indent="0" defTabSz="228600">
              <a:buNone/>
            </a:pPr>
            <a:r>
              <a:rPr lang="en-US" dirty="0"/>
              <a:t>	Move each platform to that position</a:t>
            </a:r>
          </a:p>
          <a:p>
            <a:pPr marL="0" indent="0" defTabSz="228600">
              <a:buNone/>
            </a:pPr>
            <a:r>
              <a:rPr lang="en-US" dirty="0"/>
              <a:t>	Determine XYZ position of end effector</a:t>
            </a:r>
          </a:p>
          <a:p>
            <a:pPr marL="0" indent="0" defTabSz="228600">
              <a:buNone/>
            </a:pPr>
            <a:r>
              <a:rPr lang="en-US" dirty="0"/>
              <a:t>	Communicate w/ acoustic positioning system MCU (STM32)</a:t>
            </a:r>
          </a:p>
          <a:p>
            <a:pPr marL="0" indent="0" defTabSz="228600">
              <a:buNone/>
            </a:pPr>
            <a:r>
              <a:rPr lang="en-US" dirty="0"/>
              <a:t>	Send data to laptop for future processing / storage</a:t>
            </a:r>
          </a:p>
          <a:p>
            <a:pPr marL="0" indent="0" defTabSz="228600">
              <a:buNone/>
            </a:pPr>
            <a:r>
              <a:rPr lang="en-US" dirty="0"/>
              <a:t>Demonstration functions:</a:t>
            </a:r>
          </a:p>
          <a:p>
            <a:pPr marL="0" indent="0" defTabSz="228600">
              <a:buNone/>
            </a:pPr>
            <a:r>
              <a:rPr lang="en-US" dirty="0"/>
              <a:t>	Full range-of-motion, active tracking of 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17</a:t>
            </a:fld>
            <a:endParaRPr lang="en-US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7FD5714C-3344-66A1-231C-24B1C6D1D91A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0BD3A5A6-91E5-920C-2802-81534840B513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C2B042-A2A7-96C8-62FC-A6D91ABF9213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E6646-BB68-7878-322A-9289FCD44B88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F2CA91-3AA3-007A-30DB-56CCA557A505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7757A2-D360-57BE-F94A-4598878D8166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591BDA-2489-40B7-E8B4-62B8119D2134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556BC5-8CEC-9B79-ED5F-3F6E2182C900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D89D01-5326-F030-343F-B0B1149D489C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83494D-B1C9-57B2-99B8-5803522B010B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D08EC-AA3F-3F55-9FC4-860AAEA42EA7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B66ABE-CE0B-0DA3-66D7-202B91431C3E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21FEAE-48BA-F937-034C-48F88C6FF7C3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27D50A-7AA6-84CF-2DB7-6719790A238C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69174F-4EEE-9DDC-C8EE-2D2129F91C52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106D2F-1D4F-3634-8442-F756D5783CE0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B8EA9F-969F-2B14-EDA7-3F8A341A5D51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9CB5BA-425F-D6A9-A8F4-247467320131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3CC2644A-8CF1-8FBA-2588-6E089D3AA8DE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C619422C-47E3-C93B-A12C-E063A7975E77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9116073D-D2F5-C5F3-82F2-AF49B32050BF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EC877A-B209-47A5-095F-73C2AD5429B7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754C5F-0AE5-6795-06C0-2438E9419BE2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18FCD9-C836-6C71-DC45-DF6B0493FDC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C39FD5-55AB-38D0-4845-D56C75DDDCBE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8900BD-7758-4D08-DF2C-9029CB0A23FA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D25392-BC03-2E57-913E-7E350D1F2F0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183CDA-6734-542D-6CF1-C1A3816B5277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740BC8-6895-FD18-EE53-5695AA2DEC1C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187C03-C391-E320-03F4-F53C95B4C7E7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0F16AB-A222-DAD0-CAD3-B13075E0980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4D7B07-CF66-BFBB-7986-238A5746D97E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79A33F-C217-9236-9C4F-75E7E8237476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F075FAF-57F1-5FAC-5E5C-ABFF0AEA156B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AA4F50B-84B9-76FF-55FE-489B9E46F751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F89C42-A9BC-96BB-0BFC-9E5E63FEC593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B0EADE-3F85-92CE-9B59-B2B39AF4A035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84C1C8-44DA-7122-6923-4EDC9C7678BB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F58FBBA-E071-89A8-55EC-C3E2FFBCDC73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7DCED68-6AC1-152D-6422-5C0A6C2B52C0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9257A2-D993-56D9-4325-8B504773915B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04206D3-E9CE-A851-E115-E645912F0737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D130464-D0D5-105F-1FD8-FA509FEF579D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FD4F9C-B160-7106-C0B3-0CAEFDB34ABB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Top Corners Rounded 48">
            <a:extLst>
              <a:ext uri="{FF2B5EF4-FFF2-40B4-BE49-F238E27FC236}">
                <a16:creationId xmlns:a16="http://schemas.microsoft.com/office/drawing/2014/main" id="{0FA3A6E7-FDBF-E9E2-1FBD-31A42770C8E0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86EE5098-F8A1-0A03-DC3E-3D507AF65461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99B84D8A-C671-5C16-0A92-7472729EF158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42426C6F-1D21-81E5-6440-8998BEDB6098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CA4F39AD-FAE8-A9E2-53C0-045BC919C408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307EB7-9B4F-8520-1198-85D37C11AB53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4796BFA-0A7B-921F-74EA-831A54F0D3F4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F740DC7-DC2D-654E-F0B2-BFD6AE9E0E7C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6B7848E-E5A4-4611-840C-9E2ADAD373FB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9BB0C86-6E20-9FD7-A5B4-02EAEFC9780F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317BE94-AD6B-BDE5-41D6-9BA9DCC9D507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B1AEAC-D701-C359-2A59-A5D2943E6A5B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38A6EC4-61CF-44D4-B5EA-6821352ED6EC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70DDC3-FD2B-CEFC-AFE7-7BB9D38F7221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3D44B15-1397-F1C0-3FE0-BAE0FF94521C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A72623C-6C48-52EF-2435-BFDD7A9D5810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0DF7E6-3167-54EB-4E88-E22253DEB308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42304E-3F9E-A7A1-A8E4-0BF643FA9428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451A103-BF08-7297-9899-BAFC2E6401F1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7BF06EC-892E-CF96-D3F6-AF0C810C8316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BF7DDD2-D310-87BA-EBCF-F93274D2779E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011E5A2-B45E-CBA2-A5C4-DC19D1FBB7C0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02F52D2-5BA4-1E5B-E24B-642A9A877A2D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6BA899B-A11E-4D88-4E71-07240530639A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FB8944-F73A-BF44-FC23-529E078D1F3C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0FE2FC4-DF6E-BB5A-E3CD-839894E20D71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B446F9E-14A3-7802-949C-E107BADA5ADA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57B2918-01FD-C279-4F34-51472F74D73B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27CA2C2-647E-B5EF-A0C2-A0965B184B1A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2D69137-5F6B-E63C-289F-09C933B0A79D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F8F610B-7C4E-C02D-B208-6C696365BBFA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D467983-7595-2E86-B54C-5BE6DBB117C5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8E78D91-9DBE-BC74-444C-8950E765D924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19376CE-5E34-B390-6D85-61CDCA70CA14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9107BC0-571A-42EE-6793-9C36A8372365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A904449-7B04-8915-626A-38D478B3B5F7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1AAACBB-84BA-308F-BF0C-5008EC42F556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FC83BF4-56F4-0872-1224-24C6406F7013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9B9643A-BF64-DB6B-D8D8-36B238811103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265C017-5D92-F9C5-57C9-7FD75843880A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4BD43B6E-29FF-4669-0DEA-648EDC345901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85D12BFA-4C18-B423-8B0C-CA58EDB204CC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50E90D62-AF4D-AA13-4F6C-C6BB312EB184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7904178-B474-4035-0DED-200953EB4716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A0B0B4BC-68E6-82B5-3816-D30D176836A2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8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Single-Platform Inverse Kinematics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80870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Given a desired top plate position, what should servos set to?</a:t>
            </a:r>
          </a:p>
          <a:p>
            <a:pPr marL="0" indent="0" defTabSz="228600">
              <a:buNone/>
            </a:pPr>
            <a:r>
              <a:rPr lang="en-US" dirty="0"/>
              <a:t>Solution w/ linear actuators is simple</a:t>
            </a:r>
          </a:p>
          <a:p>
            <a:pPr marL="0" indent="0" defTabSz="228600">
              <a:buNone/>
            </a:pPr>
            <a:r>
              <a:rPr lang="en-US" dirty="0"/>
              <a:t>	Move top plate to desired position</a:t>
            </a:r>
          </a:p>
          <a:p>
            <a:pPr marL="0" indent="0" defTabSz="228600">
              <a:buNone/>
            </a:pPr>
            <a:r>
              <a:rPr lang="en-US" dirty="0"/>
              <a:t>	Determine coordinates of P</a:t>
            </a:r>
          </a:p>
          <a:p>
            <a:pPr marL="0" indent="0" defTabSz="228600">
              <a:buNone/>
            </a:pPr>
            <a:r>
              <a:rPr lang="en-US" dirty="0"/>
              <a:t>	Set each actuator length to BP</a:t>
            </a:r>
          </a:p>
          <a:p>
            <a:pPr marL="0" indent="0" defTabSz="228600">
              <a:buNone/>
            </a:pPr>
            <a:r>
              <a:rPr lang="en-US" dirty="0"/>
              <a:t>With rotary actuators, more complex</a:t>
            </a:r>
          </a:p>
          <a:p>
            <a:pPr marL="0" indent="0" defTabSz="228600">
              <a:buNone/>
            </a:pPr>
            <a:r>
              <a:rPr lang="en-US" dirty="0"/>
              <a:t>	Define triangle </a:t>
            </a:r>
            <a:r>
              <a:rPr lang="el-GR" dirty="0"/>
              <a:t>Δ</a:t>
            </a:r>
            <a:r>
              <a:rPr lang="en-US" dirty="0"/>
              <a:t>BAP</a:t>
            </a:r>
          </a:p>
          <a:p>
            <a:pPr marL="0" indent="0" defTabSz="228600">
              <a:buNone/>
            </a:pPr>
            <a:r>
              <a:rPr lang="en-US" dirty="0"/>
              <a:t>	BA must be length of servo arm</a:t>
            </a:r>
          </a:p>
          <a:p>
            <a:pPr marL="0" indent="0" defTabSz="228600">
              <a:buNone/>
            </a:pPr>
            <a:r>
              <a:rPr lang="en-US" dirty="0"/>
              <a:t>	AP must be length of threaded rod</a:t>
            </a:r>
          </a:p>
          <a:p>
            <a:pPr marL="0" indent="0" defTabSz="228600">
              <a:buNone/>
            </a:pPr>
            <a:r>
              <a:rPr lang="en-US" dirty="0"/>
              <a:t>	Use trig identities, quadratic formula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18</a:t>
            </a:fld>
            <a:endParaRPr lang="en-US" dirty="0"/>
          </a:p>
        </p:txBody>
      </p:sp>
      <p:pic>
        <p:nvPicPr>
          <p:cNvPr id="6" name="Picture 5" descr="A blue and silver object with gold rods&#10;&#10;Description automatically generated with medium confidence">
            <a:extLst>
              <a:ext uri="{FF2B5EF4-FFF2-40B4-BE49-F238E27FC236}">
                <a16:creationId xmlns:a16="http://schemas.microsoft.com/office/drawing/2014/main" id="{1A454318-9F11-B922-AC47-D8FC4F6F6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70" y="1804114"/>
            <a:ext cx="4137933" cy="45788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C90651-C43E-FCE8-90D7-867BE2DF6201}"/>
              </a:ext>
            </a:extLst>
          </p:cNvPr>
          <p:cNvSpPr txBox="1">
            <a:spLocks/>
          </p:cNvSpPr>
          <p:nvPr/>
        </p:nvSpPr>
        <p:spPr>
          <a:xfrm>
            <a:off x="5779981" y="2966357"/>
            <a:ext cx="620820" cy="509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228600">
              <a:buFont typeface="Arial" panose="020B0604020202020204" pitchFamily="34" charset="0"/>
              <a:buNone/>
            </a:pPr>
            <a:r>
              <a:rPr lang="en-US" sz="3600" dirty="0"/>
              <a:t>__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E4AA5C0-B079-E97C-1845-45590212A2A3}"/>
              </a:ext>
            </a:extLst>
          </p:cNvPr>
          <p:cNvSpPr/>
          <p:nvPr/>
        </p:nvSpPr>
        <p:spPr>
          <a:xfrm>
            <a:off x="9898551" y="5578144"/>
            <a:ext cx="341644" cy="55025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44AEB67-B752-E835-234B-C796C8A5B72D}"/>
              </a:ext>
            </a:extLst>
          </p:cNvPr>
          <p:cNvSpPr/>
          <p:nvPr/>
        </p:nvSpPr>
        <p:spPr>
          <a:xfrm>
            <a:off x="8515717" y="6130071"/>
            <a:ext cx="341644" cy="55025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E18EDD-D8C1-EB07-FCF4-3A491C6B67DA}"/>
              </a:ext>
            </a:extLst>
          </p:cNvPr>
          <p:cNvSpPr/>
          <p:nvPr/>
        </p:nvSpPr>
        <p:spPr>
          <a:xfrm>
            <a:off x="9776487" y="2578534"/>
            <a:ext cx="341644" cy="55025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2FACA9-1A46-4B3D-2D87-1950A8E523E0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686539" y="5689600"/>
            <a:ext cx="110785" cy="440471"/>
          </a:xfrm>
          <a:prstGeom prst="straightConnector1">
            <a:avLst/>
          </a:prstGeom>
          <a:ln w="38100">
            <a:solidFill>
              <a:srgbClr val="F9E3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228F26-F950-CF40-1E7F-E165999DA39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9407525" y="5727700"/>
            <a:ext cx="491026" cy="125572"/>
          </a:xfrm>
          <a:prstGeom prst="straightConnector1">
            <a:avLst/>
          </a:prstGeom>
          <a:ln w="38100">
            <a:solidFill>
              <a:srgbClr val="F9E3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5841F8-07DF-9793-19EA-B31289643C3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947309" y="3128790"/>
            <a:ext cx="170822" cy="300210"/>
          </a:xfrm>
          <a:prstGeom prst="straightConnector1">
            <a:avLst/>
          </a:prstGeom>
          <a:ln w="38100">
            <a:solidFill>
              <a:srgbClr val="F9E3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57FC5DA-E180-E9AA-D995-9BEFF958ABD4}"/>
              </a:ext>
            </a:extLst>
          </p:cNvPr>
          <p:cNvSpPr txBox="1">
            <a:spLocks/>
          </p:cNvSpPr>
          <p:nvPr/>
        </p:nvSpPr>
        <p:spPr>
          <a:xfrm>
            <a:off x="1179406" y="4629362"/>
            <a:ext cx="620820" cy="509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228600">
              <a:buFont typeface="Arial" panose="020B0604020202020204" pitchFamily="34" charset="0"/>
              <a:buNone/>
            </a:pPr>
            <a:r>
              <a:rPr lang="en-US" sz="3600" dirty="0"/>
              <a:t>__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E8BEC9F-EECD-717F-A67F-C8F9CB59DA0B}"/>
              </a:ext>
            </a:extLst>
          </p:cNvPr>
          <p:cNvSpPr txBox="1">
            <a:spLocks/>
          </p:cNvSpPr>
          <p:nvPr/>
        </p:nvSpPr>
        <p:spPr>
          <a:xfrm>
            <a:off x="1179406" y="5196466"/>
            <a:ext cx="620820" cy="509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228600">
              <a:buFont typeface="Arial" panose="020B0604020202020204" pitchFamily="34" charset="0"/>
              <a:buNone/>
            </a:pPr>
            <a:r>
              <a:rPr lang="en-US" sz="3600" dirty="0"/>
              <a:t>__</a:t>
            </a:r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1FE357D2-A954-E236-BD0F-160DA25623A8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BF3B3FAC-D691-951B-4CB6-D5E13E0314CE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E40E41-17CA-6FDF-BA29-3EB292F9CF20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A273ED-E6FA-3E40-64FA-71355FB4CA20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625A91-2092-7CEE-D81E-DD60C9A04F43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7C3512-3682-48E2-C88C-B29086389FF1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C2007E-59B6-234E-D4A3-EC38A4D1AE10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83CB77-E730-689F-31C9-0752C80BECB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FD3604-2438-4C63-2D77-C68D18A7689E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FA9CD9-D5B7-D7A8-1E63-C4DDB05CD65B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B56765-168D-2BBD-E67D-83A7AAC49080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21230C-E08B-C4E0-19D2-C0B64DB615E1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1D78AC9-0ABF-DB39-9682-F81F8AD6C25E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DA0A403-F304-DD61-332B-31B7883E8889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3B67D45-E420-5300-E314-C3522972505B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540652-707C-C7D0-0DDA-EE40C49E427F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BC491A7-9D70-E716-88D1-6DBF5802E952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4C5FA30-FB25-D172-800F-220CC09A371F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Top Corners Rounded 43">
            <a:extLst>
              <a:ext uri="{FF2B5EF4-FFF2-40B4-BE49-F238E27FC236}">
                <a16:creationId xmlns:a16="http://schemas.microsoft.com/office/drawing/2014/main" id="{C4EBB0FA-3207-A830-8143-1B60EDA4E40F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9C13D28F-0480-CDE8-0406-84D869946C7D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A6DB9F77-20DE-4B84-526E-88520BDA1EFC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9A6809-2074-085F-72BD-4D3D6FEBA11B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30AF5B-334E-65DB-8F81-EEEC92C08693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D65080-351D-FE41-A20C-6075C52B0312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994DCD9-2BC4-A013-4E6C-1B5371B49FDB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5B2FBB2-B900-5FDA-F313-497BAF1169A1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3B023D8-943E-9662-339F-37D389A562E0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7C69DA-1DBC-C4BE-6BB6-B652636B541D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573D024-C22D-202E-DC2C-90A75F75469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D7A48D8-9EFB-790E-BD64-6A81A3BD721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7657F1C-78F8-A2BB-8EB2-DEB3C63444E5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742BD38-AD00-F643-E174-810BF6B1BB0D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CD19E6F-9376-0D41-DBEE-C4CC596DB294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18F833B-37ED-E881-40AB-D4A8626BF576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9C5FD58-3099-0B1E-A09F-E2E190261E2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DC8385-5012-4641-4D6E-FFCDA01E72BB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95B75E8-E134-1A72-F73A-410B1ECEE25A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95BE264-4A16-8AC5-AA7E-6035D4B06264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81AF39-7444-E264-A97A-C21EDFE4DF73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5EBA82A-E82D-AB23-DF8D-D4225278569A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4E16633-2E1D-9458-5858-B6E1EF7DD5D1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649127B-9D34-CDFC-56F0-FBDC32AFAB3C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A569019-96F1-2077-79E2-6A5830B99FF1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A87ACAF-E039-2A5D-4D5F-61EE3828B06D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Top Corners Rounded 69">
            <a:extLst>
              <a:ext uri="{FF2B5EF4-FFF2-40B4-BE49-F238E27FC236}">
                <a16:creationId xmlns:a16="http://schemas.microsoft.com/office/drawing/2014/main" id="{51DB4B2E-31A1-A68E-040E-EF5A6D790CAE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CC23EDEA-A699-2030-3184-27D88E1FAD08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FB3825CE-EA24-FD60-FA5E-1FD5C865A266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1537FF89-AB3D-2DE6-71D1-B1FBE96CD90B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6133DEF3-514E-9147-899D-0C165B313A98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F370BE-3807-3641-AA53-E656B75E0CDA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02E132-77F2-3B41-42A6-7DBF8B974B29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9C733A-07E5-7C64-2A36-AB19B42E25BA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7E7208-5D48-A8DA-EA2D-25CD7EBAAD04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3A3A5B-C6CA-4658-C255-9CEB2FCB7645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373AFA-F949-EC6D-D80A-D78ABFDD9156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A3377C-2DA6-EAE6-974C-B323C7791D05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FFC124B-0B02-FB3A-7B36-22F74DE1A6E1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EBA5D96-2BB5-EB58-A33C-5035EC4E2255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EBFFECF-83B7-26ED-A172-A89AE13C61B5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D3C1D0C-9B5D-7CAE-4534-33927C096A82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1ECE641-764F-6A8B-D8DE-08DE8844A629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CB935F8-16C8-5321-4153-070503FCE6C7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F92B97-7C51-9C83-8D40-33CEDFE6CF48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512150-7ABF-4DAA-2726-0EDCABBB10AD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05AE0B4-EF1D-0AC5-FBD7-CC3378EE525B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DC107F8-3374-9E72-FC47-54B9677B04A1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5BB141F-83CE-070B-2F43-72C8CEE98CE7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ACD1C73-557E-E5E5-5319-F7BE537F2F67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12DCA31-3135-2EB1-0F24-5BECAE384968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5FFA722-7B9B-2D15-A480-70EB3361769C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8CA3E75-E412-97F9-799A-BE663025E622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9A512EF-22CB-C0EE-E8DA-3C827A11FACA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90EB8C1-78A6-8764-FA2D-2D537EDFD57D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74BCB7D-DD5A-5A84-1D7B-E4D4B4C66FCF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E8C3919-B2F3-2DAE-EE33-E57C1335DB13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DE8459A-0792-5386-6908-31B508F97DC7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6CE6307-95DE-2556-8EC9-EB07B15D714B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D09260E-F5A6-CDFA-BFF9-F0B6538EAF97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BB6DBE1-4602-7D90-522E-37C3098A65C4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0EF79DF-B538-09FD-6A69-F27F36C0440E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D3BA5A0-3DF2-FE64-D415-0E08B8E4C5A9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51CC12A-3D1E-E3FC-AFC8-E0927DCC3C9B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499056B-C7C9-9DE5-2CB9-6AB1F431A2C3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245250F-2360-B6ED-22C6-DB75BA1FE7D4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: Top Corners Rounded 98">
            <a:extLst>
              <a:ext uri="{FF2B5EF4-FFF2-40B4-BE49-F238E27FC236}">
                <a16:creationId xmlns:a16="http://schemas.microsoft.com/office/drawing/2014/main" id="{8C78E5A5-06BF-4F6E-DBA1-3316B90DBCF7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: Top Corners Rounded 100">
            <a:extLst>
              <a:ext uri="{FF2B5EF4-FFF2-40B4-BE49-F238E27FC236}">
                <a16:creationId xmlns:a16="http://schemas.microsoft.com/office/drawing/2014/main" id="{4753C176-B03A-ED9E-23FD-5DED02C673FF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: Top Corners Rounded 102">
            <a:extLst>
              <a:ext uri="{FF2B5EF4-FFF2-40B4-BE49-F238E27FC236}">
                <a16:creationId xmlns:a16="http://schemas.microsoft.com/office/drawing/2014/main" id="{1EE10A3F-3DB5-13DF-178C-F1AEE65B7EF8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69EC304-CAA6-6F06-3780-B3324C883084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: Top Corners Rounded 104">
            <a:extLst>
              <a:ext uri="{FF2B5EF4-FFF2-40B4-BE49-F238E27FC236}">
                <a16:creationId xmlns:a16="http://schemas.microsoft.com/office/drawing/2014/main" id="{DACB9113-2733-F3C4-9DA1-F6D3C2D31BA6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47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Multi-Platform Forward Kinematics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Orientation of each platform affects the one above it</a:t>
            </a:r>
          </a:p>
          <a:p>
            <a:pPr marL="0" indent="0" defTabSz="228600">
              <a:buNone/>
            </a:pPr>
            <a:r>
              <a:rPr lang="en-US" dirty="0"/>
              <a:t>Position of each platform given in local frame </a:t>
            </a:r>
          </a:p>
          <a:p>
            <a:pPr marL="0" indent="0" defTabSz="228600">
              <a:buNone/>
            </a:pPr>
            <a:r>
              <a:rPr lang="en-US" dirty="0"/>
              <a:t>	Can be converted to global (“test”) frame</a:t>
            </a:r>
          </a:p>
          <a:p>
            <a:pPr marL="0" indent="0" defTabSz="228600">
              <a:buNone/>
            </a:pPr>
            <a:r>
              <a:rPr lang="en-US" dirty="0"/>
              <a:t>Describe each platform with two vectors</a:t>
            </a:r>
          </a:p>
          <a:p>
            <a:pPr marL="0" indent="0" defTabSz="228600">
              <a:buNone/>
            </a:pPr>
            <a:r>
              <a:rPr lang="en-US" dirty="0"/>
              <a:t>	Translation – how does top plate shift in XYZ?</a:t>
            </a:r>
          </a:p>
          <a:p>
            <a:pPr marL="0" indent="0" defTabSz="228600">
              <a:buNone/>
            </a:pPr>
            <a:r>
              <a:rPr lang="en-US" dirty="0"/>
              <a:t>	Rotation – what is normal vector to top plate?</a:t>
            </a:r>
          </a:p>
          <a:p>
            <a:pPr marL="0" indent="0" defTabSz="228600">
              <a:buNone/>
            </a:pPr>
            <a:r>
              <a:rPr lang="en-US" dirty="0"/>
              <a:t>Assume base of Fo-SHIP is on XY plane</a:t>
            </a:r>
          </a:p>
          <a:p>
            <a:pPr marL="0" indent="0" defTabSz="228600">
              <a:buNone/>
            </a:pPr>
            <a:r>
              <a:rPr lang="en-US" dirty="0"/>
              <a:t>Rotate each translation vector by orientation of</a:t>
            </a:r>
            <a:br>
              <a:rPr lang="en-US" dirty="0"/>
            </a:br>
            <a:r>
              <a:rPr lang="en-US" dirty="0"/>
              <a:t>platform beneath it, stack end-to-end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19</a:t>
            </a:fld>
            <a:endParaRPr lang="en-US" dirty="0"/>
          </a:p>
        </p:txBody>
      </p:sp>
      <p:pic>
        <p:nvPicPr>
          <p:cNvPr id="6" name="Picture 5" descr="A close-up of a paper with text&#10;&#10;Description automatically generated">
            <a:extLst>
              <a:ext uri="{FF2B5EF4-FFF2-40B4-BE49-F238E27FC236}">
                <a16:creationId xmlns:a16="http://schemas.microsoft.com/office/drawing/2014/main" id="{6C857CB8-3E1D-3EBC-9E7E-045ED68FE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4" r="33106" b="46250"/>
          <a:stretch/>
        </p:blipFill>
        <p:spPr>
          <a:xfrm>
            <a:off x="9073663" y="1692340"/>
            <a:ext cx="3118338" cy="4846572"/>
          </a:xfrm>
          <a:prstGeom prst="rect">
            <a:avLst/>
          </a:prstGeom>
        </p:spPr>
      </p:pic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A3F25259-69A5-9F65-2AF1-21E244198FFE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21FDCE3A-FFF4-D18F-A2E2-A395CFC6B57E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1C7C16-D62E-22A7-7365-D2CC1B54760B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FB7C8A-79D2-2FFF-734E-BAE10B1EC9EB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568374-37D8-BBD2-6940-0C0C874B3773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7275C3-75CD-9A11-971A-A9A5D241DA07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99C354-511F-EA61-B99B-76189C66D43D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EBB1D5-7C21-C6D0-C49D-C06AFA1BEFDA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73ABF6-3E08-11D9-0F23-FCF09D2E94DF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F70FAB-9C92-0C68-67D8-2A4EF2C1D5DD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AEEFCE-2EBF-7524-FAD3-E55D55C8708B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80A6F8-BBBB-3BFB-B34B-4EB4B3175E8E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F1E1CC-55E4-BC93-21D8-D63909FCB932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3D4332-DA3E-2BB5-FB50-FE2ED4397E11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4915B4-796E-5055-2B83-E48D235EFB6D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4825B9-4CED-2F29-2D7C-ED3A430C3226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67124D-930A-B847-0C86-91C12DD5136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F17A40-CD97-97BD-8781-25E2EBFB76C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8870DDD7-64BE-30BE-D78F-EDAE147A691B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6A261AB4-E6EE-2501-9168-F9BA53ED7C98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7FCBCE40-8BF4-6074-9AE7-701AEC654987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0CDF82-4D2B-0565-B0C0-F6615EE4B9FD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6EFCBA-24B0-E66D-921E-6FBDF22F9515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20FAD70-3683-0930-52C0-210E18EC6396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6B293E-6A8A-48AB-F007-A329295C86BF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7AAD0C-7AAF-C40D-B84D-047E2EDCA9DC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47C697-383E-8A32-71CC-CD00A225CAA4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F5296E-0002-9755-B411-C302BF48F128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375A1C-5071-0FFC-D2E4-EEA835C678A5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CF77B8-3D4C-3F4A-6848-68FD3930386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CA5E93-1427-7FB1-CA9C-12BCA815D108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F4946E2-A880-526B-D489-09F051C5ACC0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A1DC7CE-F2E0-8A69-0288-00F86EFC563D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61EB20-5E7B-6EEE-D386-14705658BD0D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FA55DC-5E91-6753-B64C-99114F9C0EDC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254D4D-6A3A-F338-5532-8E3DF9ECDE19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CF3CC-01CD-5087-F6B9-7E0911BCD383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0BA518-E424-3E3D-8D05-7672A19ACA99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64C2A3-B41A-51BB-8BD4-167E9C401AA4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39E855A-4050-7628-3C0C-152EEB46C331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A2BCE6-F822-0DEF-C561-E174859E66AE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B5F17C0-7A59-2C7B-7472-7D742AD993E6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30FB03-466A-176E-06D7-2BFBD3937A33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1122600-8783-34EF-F878-9F5082D45D46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B54A9FC6-5C78-9002-8F82-DA7BB4CFBCCE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D801B125-1BDB-B6E8-DC2F-8D61F4301CD6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63C9738A-B85E-3D36-01EE-2F9B76DF3C45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469F30B9-4242-22D7-955D-AB706B83FFAA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1F144745-8DA1-17E9-A492-F5B12C33A294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234E9DE-F243-53C0-63A8-47E46A384256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83FACE-8E24-0241-14B4-4BFC79344AE3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C54B60A-89F7-75A2-CBF6-9001DE981145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26F053-3832-52EA-7C03-9BC8D9A691DA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68FFB98-91E3-A499-B888-14CBE34523E8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3775C75-0B68-F982-320F-4D3E26653BC8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A559434-5128-233D-0AB0-C1389B6988E1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08259C2-3EBD-F9BA-B236-5D52527D87BC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07C5206-013E-42C6-BCF7-2B4B3914D125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B83B20C-42C9-821B-2DAA-16D8754A67EE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34BEA92-BF3D-8686-64BD-686C40A72E5F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B57C911-1D82-930A-9C78-9FDFFE8D937D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C933A3B-D3E7-258C-4BE4-958127964B9C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C7779A5-2EBF-6E8B-7160-52482555061D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2F5C22-B2F4-2C74-FFF6-604DB2F5B858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6428E46-5269-CB8E-7C4D-495C23781EAD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1CD804-9306-A2BB-2809-F2B6CFB5FA91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C70904E-C759-145E-9A87-C9EEC3CA56B0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7B96173-E36D-C8DB-BC63-D4FB0F8113A8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4EE89DC-DC18-EEE1-35AE-267745C7CE35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37B7D3-E494-1B3C-6CBF-AF13C6BFF7B8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591FC7A-27E6-071A-9432-3E903D8219F0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0CC07A0-B70A-731A-F982-E53D850A2C01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3C3290F-1B17-3362-54C0-231754F52C04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A806AE6-46EA-A783-EC9B-A2D86FDC8A1D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E18FE6C-F9F5-BB3D-989F-0E9DBA58B835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CA50BBC-6D28-B4A6-07D1-0D48C5C18BB4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99C3AE4-BF55-CF57-4A09-1390FBA4EE82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F2A3F41-2A9C-FB45-F5D8-2470879342A1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B20D1EE-CD46-5957-344B-6C1D35C9AA9D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FBCB4CE-74DB-791E-1331-0E8684BC971C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34E917D-46FF-9EF8-E473-E3111EB81B22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7D2E4BB-1353-8307-D4EE-D5ADA8322FE6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8EB19F4-CDF8-9988-8E3E-844A1D0E1319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D2DF71A-92DE-B32F-D31B-804D2B9FB975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15443636-C339-440F-09BC-9828248B9F7F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DEE49655-87C1-B07E-2C40-E0443A7F3578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5725D675-03C6-6F5D-8245-D578B9114F64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2C680A6-09E6-D08A-C02D-CC4CCDD7FB03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4AB11F9C-5260-E3B6-A437-5734B93BA17A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09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Ground-Truth Positioning System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Acoustic Positioning System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</a:rPr>
              <a:t>Absolute Orientation and Dead Reckoning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Kalman Filtering</a:t>
            </a:r>
          </a:p>
          <a:p>
            <a:pPr marL="0" indent="0">
              <a:buNone/>
            </a:pPr>
            <a:r>
              <a:rPr lang="en-US" dirty="0">
                <a:solidFill>
                  <a:srgbClr val="E27EA6"/>
                </a:solidFill>
              </a:rPr>
              <a:t>Data Collection and Results</a:t>
            </a:r>
          </a:p>
          <a:p>
            <a:pPr marL="0" indent="0">
              <a:buNone/>
            </a:pPr>
            <a:r>
              <a:rPr lang="en-US" dirty="0">
                <a:solidFill>
                  <a:srgbClr val="522398"/>
                </a:solidFill>
              </a:rPr>
              <a:t>Conclusion and Future Work</a:t>
            </a:r>
            <a:endParaRPr lang="en-US" dirty="0">
              <a:solidFill>
                <a:srgbClr val="E27EA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8A98CFB-DAA0-8417-791D-F831F8D59DF4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F390597E-C9DC-2FC3-AC1F-5D34B14EA12D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: Top Corners Rounded 118">
            <a:extLst>
              <a:ext uri="{FF2B5EF4-FFF2-40B4-BE49-F238E27FC236}">
                <a16:creationId xmlns:a16="http://schemas.microsoft.com/office/drawing/2014/main" id="{EDA09B60-F4E1-DCAD-EA0C-F98CEE0ECC57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: Top Corners Rounded 119">
            <a:extLst>
              <a:ext uri="{FF2B5EF4-FFF2-40B4-BE49-F238E27FC236}">
                <a16:creationId xmlns:a16="http://schemas.microsoft.com/office/drawing/2014/main" id="{A789934A-7760-C57F-E56B-91882DB38AE0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: Top Corners Rounded 120">
            <a:extLst>
              <a:ext uri="{FF2B5EF4-FFF2-40B4-BE49-F238E27FC236}">
                <a16:creationId xmlns:a16="http://schemas.microsoft.com/office/drawing/2014/main" id="{F7818676-ECC1-882D-EA4F-13E63741E5F4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: Top Corners Rounded 121">
            <a:extLst>
              <a:ext uri="{FF2B5EF4-FFF2-40B4-BE49-F238E27FC236}">
                <a16:creationId xmlns:a16="http://schemas.microsoft.com/office/drawing/2014/main" id="{8DC3A3EE-E992-B9F8-407D-0365C3EB6B9E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: Top Corners Rounded 122">
            <a:extLst>
              <a:ext uri="{FF2B5EF4-FFF2-40B4-BE49-F238E27FC236}">
                <a16:creationId xmlns:a16="http://schemas.microsoft.com/office/drawing/2014/main" id="{DCBA5373-86FA-8C6F-89EE-2E813F235829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90E4C85-F09A-27E7-2176-AC1F6A20700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A38884A-7514-02D1-39F3-8F2C7229C410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4AE6115-6AE7-5F0C-A2A5-7961BDE1924C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9AEFDB6-CEB5-F6E4-0E41-C741E8544977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99CC4DC-1852-9B56-40F3-289B8849797D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C634F1D-FB7D-3847-B119-9C04F7BFA3D2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2A475F2-D02B-4E41-EDE0-6E03B8B78079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2B4A39DA-5368-704E-85A6-42DA8C49B91D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2FA08A0C-600B-8804-4050-05A0B1EC6D60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C8E53883-D9DD-C258-BE0B-3F19105C4A9B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936D8B1D-B55C-C016-E150-5D4BBB8A4744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C2BD8F6B-2EA7-7EEB-AEFC-C0994F1124C7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90E0E867-456D-7658-71CD-77FA01B0CE95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52A4EF59-51E4-2CC0-652C-0044644AE354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9ED42E4F-51FF-4FBC-6794-2B3D316D67C8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4BE76200-8FFC-5AB3-9F25-18F8285B118A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7CFD3DD3-59E3-EC2B-D69A-0773814F1C24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9177CACE-C67E-E875-6814-7EE158EC2602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169435F3-E317-8A5E-77C9-DCA84338D9E0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295DA8D5-31EF-6050-5C20-BE292D4D4129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87D24980-3A26-CBDD-BE7F-95156E22C354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8F4568E2-4935-249A-97CA-D5F81312DE74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C0867441-8303-2747-FAF6-AC7B86E2EC63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AA8040F5-9BC2-8346-6587-6838E1CEF1F9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CF90B98F-45FC-6824-D8E9-7BD83880666A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8E9AB830-A657-B1C5-55A3-AC3FDA3E8DD1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82733B52-5FA2-854A-44E5-B31310BEE3A1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90229EF1-649B-9141-9F81-CBB19BB991DC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E595395D-0DD7-578D-3AFF-023BAC343403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A8AAEFF7-5BDD-72B4-BD01-33D8A3E31FBD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C37B239B-6927-E442-70CE-0F4E2420BC0E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117F8DE1-8643-84E3-8DD7-5EC31C18DF40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B82B79F2-DF5A-4D04-C50A-50BE360B40DC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33B1CAE6-57AE-5BD0-4CA6-34DCAA1102B6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56C65221-7BB2-0967-3709-C0FA91F33FEE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361E67BB-B9BA-903B-F64D-FB65EEB52515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51ABD0F2-C403-61F1-7622-9752B0D9B242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A91CBF2C-7214-B689-9A6B-335A14E7E49E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7993FF1F-48AD-9455-1029-E010F8C93E76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C9C395A9-DEF5-4569-CED6-6FBD13D5E67D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1E8AC543-513E-3136-4D28-DC0AC4DF0587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7D6A6199-C81E-3C06-49F1-9C8C4667C639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F04A22CD-F54B-0316-2E08-42A7CFEC340B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29300352-8E18-47F1-7F2E-CE0C1F48A238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8EB2E208-CDB3-24D8-1591-0944C9EEB2CC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5D38D1CB-BB88-B5F7-DF81-4BCEB40D7D40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09A3674D-BF99-114F-9037-2F3A4AADA5A6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3C67A4A9-B654-3138-4026-633FF365BB75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C42A22CE-A915-BB0B-44AF-1BE11B727F57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D6B570DF-1415-DC81-5CB0-D3B870B8D551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83B31B36-08F5-C5CC-C721-F3F6AC91E723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9A94DF44-18DF-13C8-B228-73A237CEB141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525DFDFE-72F9-3EBA-5CD6-B28E6971D07F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83BFBBF3-F1B0-6CF6-DB93-2B578141757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2F24AD6B-EA35-82B1-473F-08815C893D0A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52180846-7DBA-27B8-7C87-43D78BFF5AF0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D2AE444F-97E1-AFF6-7CC9-E8E4500D137C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0F30102A-ECCB-E224-3484-389F16433C8A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CE641334-4281-C207-E8AB-E0081947B487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17CF8080-4B61-A20D-8FBD-13A4A219E43F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1F77E201-CF1E-4765-809E-ADAC0A5E00E3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EE533843-B9CA-313F-DADD-469B9AF29E8C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664A5D8F-A79C-3B55-32F7-91857EE02BC8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4524BD4B-656E-815D-256F-BE8993F1030F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BB109C8A-8A13-5CB9-5C1F-BD6DD0836952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88030597-F05B-4B7C-CE48-9B9A2B99D599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C3AB552B-40EA-2249-1C85-C144394A7D1D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CD9BE3FC-3635-9D2B-9411-4DF7910B8D18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14E49FD0-D654-D111-13CF-7991A9FEC775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4803DC89-9E3E-7479-9CF0-D25F3BEB3EC3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6583B5BC-FF6F-0B9A-5939-DA0EF7F3F799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225FB024-3356-E98C-5D73-F980E7105403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337066DE-68D7-9397-43EE-4E54189EF4B4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9C7B5AC0-B5E3-EE29-935F-C54FD65551C5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ectangle: Top Corners Rounded 637">
            <a:extLst>
              <a:ext uri="{FF2B5EF4-FFF2-40B4-BE49-F238E27FC236}">
                <a16:creationId xmlns:a16="http://schemas.microsoft.com/office/drawing/2014/main" id="{0CBFD295-BB88-91A9-7037-39FCA7534875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9" name="Rectangle: Top Corners Rounded 638">
            <a:extLst>
              <a:ext uri="{FF2B5EF4-FFF2-40B4-BE49-F238E27FC236}">
                <a16:creationId xmlns:a16="http://schemas.microsoft.com/office/drawing/2014/main" id="{A3888C61-50BB-56F9-E071-74AAB733FD32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Rectangle: Top Corners Rounded 639">
            <a:extLst>
              <a:ext uri="{FF2B5EF4-FFF2-40B4-BE49-F238E27FC236}">
                <a16:creationId xmlns:a16="http://schemas.microsoft.com/office/drawing/2014/main" id="{0418DB98-9603-22D3-8A32-744520B566D2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Rectangle: Top Corners Rounded 640">
            <a:extLst>
              <a:ext uri="{FF2B5EF4-FFF2-40B4-BE49-F238E27FC236}">
                <a16:creationId xmlns:a16="http://schemas.microsoft.com/office/drawing/2014/main" id="{B3C3E65B-869B-1ED0-8EBB-2ED9AF8D9178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Rectangle: Top Corners Rounded 642">
            <a:extLst>
              <a:ext uri="{FF2B5EF4-FFF2-40B4-BE49-F238E27FC236}">
                <a16:creationId xmlns:a16="http://schemas.microsoft.com/office/drawing/2014/main" id="{A228F296-B167-3F31-9712-B2136C2FB264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94DCF796-6EC7-6560-0BA2-707056B2A350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492CE4-2D9C-C1F6-9D2C-CBF8CC7D3B35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A082406D-34AE-991F-B634-D9342C8E22CF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68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Servo Offset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Each servo motor has slightly different “zero” angle</a:t>
            </a:r>
          </a:p>
          <a:p>
            <a:pPr marL="0" indent="0" defTabSz="228600">
              <a:buNone/>
            </a:pPr>
            <a:r>
              <a:rPr lang="en-US" dirty="0"/>
              <a:t>	Servo horns must be level for accurate positioning!</a:t>
            </a:r>
          </a:p>
          <a:p>
            <a:pPr marL="0" indent="0" defTabSz="228600">
              <a:buNone/>
            </a:pPr>
            <a:r>
              <a:rPr lang="en-US" dirty="0"/>
              <a:t>Manufactured go/no-go gauge in machine shop</a:t>
            </a:r>
          </a:p>
          <a:p>
            <a:pPr marL="0" indent="0" defTabSz="228600">
              <a:buNone/>
            </a:pPr>
            <a:r>
              <a:rPr lang="en-US" dirty="0"/>
              <a:t>Servo angle offsets adjusted in software until level</a:t>
            </a:r>
          </a:p>
          <a:p>
            <a:pPr marL="0" indent="0" defTabSz="228600">
              <a:buNone/>
            </a:pPr>
            <a:r>
              <a:rPr lang="en-US" dirty="0"/>
              <a:t>Max. angular misalignment of 3.7° between adjacent servos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20</a:t>
            </a:fld>
            <a:endParaRPr lang="en-US" dirty="0"/>
          </a:p>
        </p:txBody>
      </p:sp>
      <p:pic>
        <p:nvPicPr>
          <p:cNvPr id="6" name="Picture 5" descr="A piece of paper with a drawing on it&#10;&#10;Description automatically generated">
            <a:extLst>
              <a:ext uri="{FF2B5EF4-FFF2-40B4-BE49-F238E27FC236}">
                <a16:creationId xmlns:a16="http://schemas.microsoft.com/office/drawing/2014/main" id="{95956D0C-FFDB-D087-DA2F-6AE977E169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2" t="19337" r="12688" b="26177"/>
          <a:stretch/>
        </p:blipFill>
        <p:spPr>
          <a:xfrm>
            <a:off x="1014883" y="4177548"/>
            <a:ext cx="3346101" cy="2361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D43BEE-14A8-69C3-4DF3-013585E1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280" y="4175118"/>
            <a:ext cx="3489063" cy="2363794"/>
          </a:xfrm>
          <a:prstGeom prst="rect">
            <a:avLst/>
          </a:prstGeom>
        </p:spPr>
      </p:pic>
      <p:pic>
        <p:nvPicPr>
          <p:cNvPr id="10" name="Picture 9" descr="A drawing of a mechanical scheme&#10;&#10;Description automatically generated">
            <a:extLst>
              <a:ext uri="{FF2B5EF4-FFF2-40B4-BE49-F238E27FC236}">
                <a16:creationId xmlns:a16="http://schemas.microsoft.com/office/drawing/2014/main" id="{F2E4CA1C-365A-9742-07AC-BD3FCF343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639" y="4172689"/>
            <a:ext cx="2826692" cy="2361364"/>
          </a:xfrm>
          <a:prstGeom prst="rect">
            <a:avLst/>
          </a:prstGeom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56961378-2DE4-86AA-47BF-FD7C593F281C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9E18DF6A-F31C-D9FA-44A8-AC7026868601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4F7A84-50AA-96E9-F9D0-5F8A54B57984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2EC6B7-EF25-08A9-BAD3-8B4DD23896F8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A753AF-BA97-AD99-6BEE-E3564AA74F12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EFD8DA-D84C-F56E-70C0-89BA97BA58EA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2C1D60-7E93-4F68-E70D-6CECD5B5C211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28303E-4113-700B-BC8B-C511CD778FAB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FE836B-F5AB-0CCA-02EB-D684B2EB88BB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891CFB-D632-A9B6-F557-2368BFAF9EC8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7DB5B4-9809-A8E5-DDB1-EB6D7E58CCA9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F4960C-2FD3-E81F-BDF6-159544B4234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BCB88E-8154-3C9C-72C3-44F268099DAF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3D7CB3-09F4-0F52-4221-EDD1ACCD1784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B0ABC3-5778-6A47-E7AE-714E6DD6DCBA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58AEEF-34D0-94B2-AA5A-FC460813C4BA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8B985B-1EF4-B0C2-20E7-1BBF06ACC77C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751DB6-0AAF-4EC2-5777-6DC6F48B355E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8C38ECF9-A385-E51B-A4A0-09A0F8984F7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0B94EE72-ED1D-C51B-F33D-F9E18B7BE07C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4BB315CF-7FB4-34AC-4166-377D4A53EC34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B2C985-0C48-237C-B193-C63FADF56164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3D50DC-2617-A755-C0B3-C4A8326C1C56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E98953-8239-A345-2C04-1470BA144B60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4917A5-A9CD-ADDE-F1AB-64D37D7B5AF7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2F7CB5-6CB9-E76C-DEA6-EB4215D5625A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8330443-B4B1-545E-7A2D-309AAE3F3053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F8C76D-0E9B-5AC6-FF7D-0A128D831E1B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D29329-51DC-F26D-2298-8EAEC850CF1C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59297F-2F78-265D-C0C9-32DC95147394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763EBB-D6B6-C883-AC38-FA6CC2909694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3CBFC1F-922A-B0E5-6D96-89B76D887DE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7133319-71E2-0017-7DE2-1DD6D9A3DBAE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3C2AA7-244F-38E1-40BF-7B983D915EDC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75A7EC-ADFF-B85F-DCCF-EC9DCC3A2A93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DA6666-102C-ACFD-079A-642FF84803C6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34AC8D-346A-F86C-2E57-A0174F42C8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F97FC1-CD3A-76DC-35E1-8078B31F880A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1A32EF-191C-716C-0FFE-2AD132AB0C97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DBD150E-CF69-EAE3-A63D-9B5CB41108A4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5A3CDF8-A4F5-2141-E5D0-8DF9CD8052AC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C136AB8-ED27-635F-D879-FEBEE08EB179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8AA6F00-4221-CD02-C3F3-50B8FF63FC8C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9A7561-81A1-A66F-F03E-B43994A9B8CF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2DDE27B2-442A-2FF5-4E01-DAA1E67A1FC0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B5D28E5B-5508-28DB-E6B5-F051723BED02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9AE45941-7A2E-2D1E-8A71-5D72A3CEE5B1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1ACF2883-E73C-635F-6503-9CB6C845CF36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E6C14DB0-9D7B-8417-F493-3DE88BF7CE56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16DC5B6-21E5-A777-F7D9-077724EEA592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B03C006-3CB2-0631-5D16-4B763515F986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17A9352-1668-B116-F538-08EBE0BA0DD0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D2C4959-BC8D-2120-1AD9-ECAAB2BC55B1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DFE8E39-BCDA-1BF7-A61E-4FB322872631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BAFDCA4-D960-CC9B-C055-2CD2C8CAFE72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7153396-4403-1615-DC62-4CCF23A15FAA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49E460C-3292-2E2B-92F6-24A61F5602AC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802DB74-F4EC-5A29-D492-B76646EE61B3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26CE645-C20C-ADE0-F11F-33A225F9E743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BCC67B1-469C-3D7E-3977-15AB2E08D2F4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31F232F-CC99-6729-F302-F74B277D52F1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C530630-4DED-426A-022E-40225648554D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265DBCF-F749-1D0E-3ED8-9CA892490ECF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B4B2BA1-6421-C29E-4B56-554DD0F3DD2E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59EF216-0402-801F-5B31-DE9E429366E1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8C2AAE-2983-FC99-6461-ABA2468C5EFB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D958B69-F398-948A-7B36-4FFCC3B6FAF8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A495DB2-A0A6-DE54-EA19-5D764AEC1D90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3E417D8-B421-1C3A-AB44-67D0EA432EAA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7217E0C-4FBB-5ECC-D2CF-C827FD47D5AB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0003D08-7D73-63F4-E599-65273982C72E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E1F5D6B-1407-69AB-2903-96A3B2106A0E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339387-6285-07BC-73BE-E613ABE4C7E0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0D32328-C59A-213B-E36B-E8E77D3C9658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3B3D7A6-5EC0-A953-9575-BD5250653D37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814F460-B2AD-558A-53F6-DE242CF62203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4CF3CE4-A855-06FE-4098-B5CDA71C37B3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664E2E3-015B-E152-7026-A2773EB2A6CE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026E555-3765-9016-0E77-D1EE7918E4B7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8536285-DF5D-524B-8D70-000240CC2761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E03722-DA0D-21E9-A77E-C16D128D4307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BBE4D33-80F1-BA95-ED3D-7CBC227BA722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B00AD55-4F1C-73BB-3F08-3D81E9E655C9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9DF77A0-5939-8051-3BE0-ABC58D2D14B4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D2EFD107-6626-3D00-9F73-24911FBEF2BE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0E0ADC7B-E532-3BE0-931E-C5C5030012A5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82A129E8-8102-1823-3925-64717C3DA6BA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0D4555C-2605-D3AC-E066-A356518FFC9B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Top Corners Rounded 97">
            <a:extLst>
              <a:ext uri="{FF2B5EF4-FFF2-40B4-BE49-F238E27FC236}">
                <a16:creationId xmlns:a16="http://schemas.microsoft.com/office/drawing/2014/main" id="{9313C86D-F1A1-1ABC-DB3D-25CE445B816D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39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System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Need to validate position estimate of Fo-SHIP end effector</a:t>
            </a:r>
          </a:p>
          <a:p>
            <a:pPr marL="0" indent="0" defTabSz="228600">
              <a:buNone/>
            </a:pPr>
            <a:r>
              <a:rPr lang="en-US" dirty="0"/>
              <a:t>Tested min/max of each axis, measured true position</a:t>
            </a:r>
          </a:p>
          <a:p>
            <a:pPr marL="0" indent="0" defTabSz="228600">
              <a:buNone/>
            </a:pPr>
            <a:r>
              <a:rPr lang="en-US" dirty="0"/>
              <a:t>Many potential sources of error:</a:t>
            </a:r>
          </a:p>
          <a:p>
            <a:pPr marL="0" indent="0" defTabSz="228600">
              <a:buNone/>
            </a:pPr>
            <a:r>
              <a:rPr lang="en-US" dirty="0"/>
              <a:t>	Servo angular misalignments, incorrect platform dimensions</a:t>
            </a:r>
          </a:p>
          <a:p>
            <a:pPr marL="0" indent="0" defTabSz="228600">
              <a:buNone/>
            </a:pPr>
            <a:r>
              <a:rPr lang="en-US" dirty="0"/>
              <a:t>	“Slop” in system compounds with each platform</a:t>
            </a:r>
          </a:p>
          <a:p>
            <a:pPr marL="0" indent="0" defTabSz="228600">
              <a:buNone/>
            </a:pPr>
            <a:r>
              <a:rPr lang="en-US" dirty="0"/>
              <a:t>Lower accuracy for</a:t>
            </a:r>
            <a:br>
              <a:rPr lang="en-US" dirty="0"/>
            </a:br>
            <a:r>
              <a:rPr lang="en-US" dirty="0"/>
              <a:t>larger angles/moves</a:t>
            </a:r>
          </a:p>
          <a:p>
            <a:pPr marL="0" indent="0" defTabSz="228600">
              <a:buNone/>
            </a:pPr>
            <a:r>
              <a:rPr lang="en-US" dirty="0"/>
              <a:t>Avg. error: 7.4mm</a:t>
            </a:r>
            <a:br>
              <a:rPr lang="en-US" dirty="0"/>
            </a:br>
            <a:r>
              <a:rPr lang="en-US" dirty="0"/>
              <a:t>Max. error: 21.1mm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AA1E42-9EAC-EF5E-8485-C24B798C1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9" y="4060016"/>
            <a:ext cx="6864090" cy="2586969"/>
          </a:xfrm>
          <a:prstGeom prst="rect">
            <a:avLst/>
          </a:prstGeom>
        </p:spPr>
      </p:pic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1CFDD500-5D54-B623-17F2-190F17D845C5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014E43-8F50-C162-CB3A-19B9F9FDFE54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C1217E-54FA-5CF7-E850-3954FC224855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460143-B6AE-A7C0-4488-0DC492A91042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195694-CCD6-E5B7-E2D5-C093C8B55A74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79810E-555D-C2DC-4C9A-E702D104247D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2368EA-003E-1042-362F-478C00E1D8A4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FA08ED4-58AB-8728-E589-71FD5757C26E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DF6241-4B4C-9556-DADC-42BAEAB5A7C2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2FC416-1198-0630-84F4-373BD45FCABF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39E9AE-FA92-D7ED-C1F5-7E59BF0CD7FA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B39106-119D-C0EE-7D88-B67FE732EC1A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43E1CDA-C95C-133C-1D52-E7681CB4850F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B93C09-2F63-65B3-BBBD-C84F4B6677D2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28FA7E-6586-AFD1-C394-88BC8EA684DD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094398-FABA-011E-C5EB-4A1B6CB2BAAC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289E380-D270-7DB1-EB17-CEBBF5CFC693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44F769-3F05-96FD-E09F-3C4EE0D6E73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43B11A2-A027-F560-6FB0-D3587DFE8236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C97C78-15CF-CDBF-B6CD-82113A54F412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55236-30BC-8925-604C-8F1B7EFF2E4C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737E84-915E-F883-FE91-141F159AAC68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95FCEE-3CA9-C543-8FFF-4892D0CFF92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D14C881-901D-5949-B093-6D670299F8EA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09CBF92E-0265-A7EA-7BC0-993280BE39A4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5BA44A31-416D-AADC-789E-7F22789F617D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BF27B864-B160-0424-25DF-E2EC973407F0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5B51B796-6C1D-A9BD-ADBC-8310A0E43E0E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5B0175F5-0A43-79A1-73FD-1012B2244382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408084-2712-BA5E-5B49-FCF17F09D9EC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DD1A02D-4F53-F82C-0D1A-B9036A119F60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88855AC-C9EF-796D-00BF-683C45BC05A2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7955F69-EF7B-1FA5-F8EC-9DE9B19D3C6F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BFD7EEA-401E-6332-F293-3A1749EC999F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C6D80BE-45A1-A57A-AFF0-ADD8D280AE88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E8722E-D1DD-8A22-8260-4F7E3519B180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2AB9D35-57E0-39BB-FA0F-0BD16F4F5F41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8BD1996-AF5B-1C89-0EE3-2AE609CCA75C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D147E30-FE36-CCBD-7DE1-C9C140D53425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14328F-FC5F-5080-7D66-CE3DD859BDD3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03D07A-903A-685C-B6E0-511789B2C240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0A8A7E-9F0A-E78A-D068-5CBB5105F5F7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FAD55D4-ACBF-77B6-1E7A-4CE52FBFC27D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80B9596-86E9-7BA1-B7E0-92A7E2FF175E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A6AC4F7-D7AE-07AD-075D-A91412CEF1FA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E8285C2-51A6-A19D-FD76-409A6AFAE78D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5D9EF0-2185-3AA6-7857-E010A13B623F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82C15A-1B70-16F0-417F-40004BC0A7DC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CB44CDD-EB6B-DCFD-2D68-228E7B68EBAD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D1CCFF6-7665-32E6-D049-5A0809AEBF50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8742F99-98A0-1821-5FFE-5CFD1890E388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22F214D-216F-931B-9189-9743F6DB98F2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A09B240-998F-2B1D-7936-57C5AC44338C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98F4F2-24EE-6336-F6D5-77FBD29551D9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11BD7DC-43D9-92B3-871C-78E7A93FF183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596EAF4-FE3A-9931-5C59-C17593090542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189A1EF-3814-5F74-7F0A-7C4947D7440D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F2C9ECF-7DE0-46EE-92F8-61B9A5262B03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58FF02B-1C87-C1B9-7E42-EBEE134A73C6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BDEDDA7-91C8-48E9-176B-6FF57E0CFE2B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512C10B-CA65-08F9-3306-AE28121E08A8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FEE6CA9-F2B4-69DC-A7E4-AE25BA50574E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BCD38D1-6498-6A88-D869-A217CC102CD8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050E0DC-A5D1-86C6-9F41-95AF58DEBDE8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1A074548-AE9D-7E49-2251-F8D0A53FB1BF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C3F4BE17-8389-9518-13F7-F826BA6E94E0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980F6AC9-4FDC-5D17-2FBB-E4901974F15E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F474DAB-4066-3C2F-3169-3B0E70B91478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4ABDF20C-333B-AA4A-31A8-3C3BC40EDCA1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40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16F678-5168-DDFE-CA18-A6A19F84F9E0}"/>
              </a:ext>
            </a:extLst>
          </p:cNvPr>
          <p:cNvSpPr/>
          <p:nvPr/>
        </p:nvSpPr>
        <p:spPr>
          <a:xfrm>
            <a:off x="2518787" y="2553694"/>
            <a:ext cx="7154426" cy="18488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F238-DAFC-5D72-5B59-F29AB378D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636" y="2661714"/>
            <a:ext cx="6788727" cy="1632856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/>
              <a:t>Fo-SHIP Motion Demonstration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9649DB-1376-FC22-99FC-4B32CDCE1CAD}"/>
              </a:ext>
            </a:extLst>
          </p:cNvPr>
          <p:cNvSpPr/>
          <p:nvPr/>
        </p:nvSpPr>
        <p:spPr>
          <a:xfrm>
            <a:off x="8403086" y="3020942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F778E-D2BC-0AC4-8347-1DB6A3088816}"/>
              </a:ext>
            </a:extLst>
          </p:cNvPr>
          <p:cNvGrpSpPr/>
          <p:nvPr/>
        </p:nvGrpSpPr>
        <p:grpSpPr>
          <a:xfrm rot="16200000">
            <a:off x="8365252" y="3250908"/>
            <a:ext cx="840329" cy="528539"/>
            <a:chOff x="2247896" y="1248507"/>
            <a:chExt cx="840329" cy="528539"/>
          </a:xfrm>
          <a:solidFill>
            <a:schemeClr val="accent2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1A13F5-F512-2B88-1FDC-9BAF62319CF3}"/>
                </a:ext>
              </a:extLst>
            </p:cNvPr>
            <p:cNvSpPr/>
            <p:nvPr/>
          </p:nvSpPr>
          <p:spPr>
            <a:xfrm>
              <a:off x="2247896" y="1539110"/>
              <a:ext cx="650075" cy="118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1278C-809D-DA99-25D6-7516806B8C10}"/>
                </a:ext>
              </a:extLst>
            </p:cNvPr>
            <p:cNvSpPr/>
            <p:nvPr/>
          </p:nvSpPr>
          <p:spPr>
            <a:xfrm rot="2700000">
              <a:off x="2631024" y="1417671"/>
              <a:ext cx="457200" cy="118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3307DD-9B45-694B-CFC5-50BDE2BC3F78}"/>
                </a:ext>
              </a:extLst>
            </p:cNvPr>
            <p:cNvSpPr/>
            <p:nvPr/>
          </p:nvSpPr>
          <p:spPr>
            <a:xfrm rot="18900000" flipH="1">
              <a:off x="2631025" y="1658174"/>
              <a:ext cx="457200" cy="118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0652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A321EA-CF27-EAF3-B986-9B85AB7D074C}"/>
              </a:ext>
            </a:extLst>
          </p:cNvPr>
          <p:cNvSpPr/>
          <p:nvPr/>
        </p:nvSpPr>
        <p:spPr>
          <a:xfrm>
            <a:off x="1524000" y="1640969"/>
            <a:ext cx="9144000" cy="3576062"/>
          </a:xfrm>
          <a:prstGeom prst="roundRect">
            <a:avLst>
              <a:gd name="adj" fmla="val 965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F238-DAFC-5D72-5B59-F29AB378D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700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Acoustic Positioning System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F778E-D2BC-0AC4-8347-1DB6A3088816}"/>
              </a:ext>
            </a:extLst>
          </p:cNvPr>
          <p:cNvGrpSpPr/>
          <p:nvPr/>
        </p:nvGrpSpPr>
        <p:grpSpPr>
          <a:xfrm>
            <a:off x="1658414" y="1735473"/>
            <a:ext cx="840329" cy="528539"/>
            <a:chOff x="2247896" y="1248507"/>
            <a:chExt cx="840329" cy="528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1A13F5-F512-2B88-1FDC-9BAF62319CF3}"/>
                </a:ext>
              </a:extLst>
            </p:cNvPr>
            <p:cNvSpPr/>
            <p:nvPr/>
          </p:nvSpPr>
          <p:spPr>
            <a:xfrm>
              <a:off x="2247896" y="1539110"/>
              <a:ext cx="650075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1278C-809D-DA99-25D6-7516806B8C10}"/>
                </a:ext>
              </a:extLst>
            </p:cNvPr>
            <p:cNvSpPr/>
            <p:nvPr/>
          </p:nvSpPr>
          <p:spPr>
            <a:xfrm rot="2700000">
              <a:off x="2631024" y="1417671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3307DD-9B45-694B-CFC5-50BDE2BC3F78}"/>
                </a:ext>
              </a:extLst>
            </p:cNvPr>
            <p:cNvSpPr/>
            <p:nvPr/>
          </p:nvSpPr>
          <p:spPr>
            <a:xfrm rot="18900000" flipH="1">
              <a:off x="2631025" y="1658174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F6E3A-B142-7189-7B2B-EC62CF69E7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60" y="1765162"/>
            <a:ext cx="659009" cy="659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6AFEEC-766C-4844-7867-A007F53BA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671" y="1744801"/>
            <a:ext cx="701705" cy="693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18CC4A-DC12-D6E0-4C94-683E6D4A7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953" y="1747993"/>
            <a:ext cx="727321" cy="693428"/>
          </a:xfrm>
          <a:prstGeom prst="rect">
            <a:avLst/>
          </a:prstGeom>
        </p:spPr>
      </p:pic>
      <p:sp>
        <p:nvSpPr>
          <p:cNvPr id="3" name="Rectangle: Rounded Corners 2">
            <a:hlinkClick r:id="rId5" action="ppaction://hlinksldjump"/>
            <a:extLst>
              <a:ext uri="{FF2B5EF4-FFF2-40B4-BE49-F238E27FC236}">
                <a16:creationId xmlns:a16="http://schemas.microsoft.com/office/drawing/2014/main" id="{D4D2B979-71A3-75DC-4477-24A2186AC3FF}"/>
              </a:ext>
            </a:extLst>
          </p:cNvPr>
          <p:cNvSpPr/>
          <p:nvPr/>
        </p:nvSpPr>
        <p:spPr>
          <a:xfrm>
            <a:off x="1658414" y="4074605"/>
            <a:ext cx="457200" cy="457200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hlinkClick r:id="rId6" action="ppaction://hlinksldjump"/>
            <a:extLst>
              <a:ext uri="{FF2B5EF4-FFF2-40B4-BE49-F238E27FC236}">
                <a16:creationId xmlns:a16="http://schemas.microsoft.com/office/drawing/2014/main" id="{0FFE1E04-35D7-B9D9-13A1-9C986C0C42E0}"/>
              </a:ext>
            </a:extLst>
          </p:cNvPr>
          <p:cNvSpPr/>
          <p:nvPr/>
        </p:nvSpPr>
        <p:spPr>
          <a:xfrm>
            <a:off x="2199434" y="4074605"/>
            <a:ext cx="457200" cy="457200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hlinkClick r:id="rId7" action="ppaction://hlinksldjump"/>
            <a:extLst>
              <a:ext uri="{FF2B5EF4-FFF2-40B4-BE49-F238E27FC236}">
                <a16:creationId xmlns:a16="http://schemas.microsoft.com/office/drawing/2014/main" id="{75104E71-FDB1-7399-04C4-2A67EFB9A5F5}"/>
              </a:ext>
            </a:extLst>
          </p:cNvPr>
          <p:cNvSpPr/>
          <p:nvPr/>
        </p:nvSpPr>
        <p:spPr>
          <a:xfrm>
            <a:off x="2740454" y="4074605"/>
            <a:ext cx="457200" cy="4572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hlinkClick r:id="rId8" action="ppaction://hlinksldjump"/>
            <a:extLst>
              <a:ext uri="{FF2B5EF4-FFF2-40B4-BE49-F238E27FC236}">
                <a16:creationId xmlns:a16="http://schemas.microsoft.com/office/drawing/2014/main" id="{44661562-3B29-172F-081C-1CFFD52D9A87}"/>
              </a:ext>
            </a:extLst>
          </p:cNvPr>
          <p:cNvSpPr/>
          <p:nvPr/>
        </p:nvSpPr>
        <p:spPr>
          <a:xfrm>
            <a:off x="3281474" y="4074605"/>
            <a:ext cx="457200" cy="457200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hlinkClick r:id="rId9" action="ppaction://hlinksldjump"/>
            <a:extLst>
              <a:ext uri="{FF2B5EF4-FFF2-40B4-BE49-F238E27FC236}">
                <a16:creationId xmlns:a16="http://schemas.microsoft.com/office/drawing/2014/main" id="{E9745420-06A5-81DE-847B-C7591DC995C4}"/>
              </a:ext>
            </a:extLst>
          </p:cNvPr>
          <p:cNvSpPr/>
          <p:nvPr/>
        </p:nvSpPr>
        <p:spPr>
          <a:xfrm>
            <a:off x="3822494" y="4074605"/>
            <a:ext cx="457200" cy="457200"/>
          </a:xfrm>
          <a:prstGeom prst="roundRect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hlinkClick r:id="rId10" action="ppaction://hlinksldjump"/>
            <a:extLst>
              <a:ext uri="{FF2B5EF4-FFF2-40B4-BE49-F238E27FC236}">
                <a16:creationId xmlns:a16="http://schemas.microsoft.com/office/drawing/2014/main" id="{57714EBB-D524-FE89-7F03-1723F742E2D3}"/>
              </a:ext>
            </a:extLst>
          </p:cNvPr>
          <p:cNvSpPr/>
          <p:nvPr/>
        </p:nvSpPr>
        <p:spPr>
          <a:xfrm>
            <a:off x="1658414" y="4609193"/>
            <a:ext cx="457200" cy="457200"/>
          </a:xfrm>
          <a:prstGeom prst="roundRect">
            <a:avLst/>
          </a:prstGeom>
          <a:solidFill>
            <a:srgbClr val="E27EA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hlinkClick r:id="rId11" action="ppaction://hlinksldjump"/>
            <a:extLst>
              <a:ext uri="{FF2B5EF4-FFF2-40B4-BE49-F238E27FC236}">
                <a16:creationId xmlns:a16="http://schemas.microsoft.com/office/drawing/2014/main" id="{C1CC4DD6-1D99-BD49-924F-0CAAC7F51655}"/>
              </a:ext>
            </a:extLst>
          </p:cNvPr>
          <p:cNvSpPr/>
          <p:nvPr/>
        </p:nvSpPr>
        <p:spPr>
          <a:xfrm>
            <a:off x="2199434" y="4609193"/>
            <a:ext cx="457200" cy="457200"/>
          </a:xfrm>
          <a:prstGeom prst="roundRect">
            <a:avLst/>
          </a:prstGeom>
          <a:solidFill>
            <a:srgbClr val="52239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59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Long, Short, and Ultrashort Baselines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Main distinction in acoustic positioning systems is baseline</a:t>
            </a:r>
          </a:p>
          <a:p>
            <a:pPr marL="0" indent="0" defTabSz="228600">
              <a:buNone/>
            </a:pPr>
            <a:r>
              <a:rPr lang="en-US" dirty="0"/>
              <a:t>	Baseline: spacing between receiver elements</a:t>
            </a:r>
          </a:p>
          <a:p>
            <a:pPr marL="0" indent="0" defTabSz="228600">
              <a:buNone/>
            </a:pPr>
            <a:r>
              <a:rPr lang="en-US" dirty="0"/>
              <a:t>Long baseline (LBL) uses spacing of &gt;100m, fixed receivers</a:t>
            </a:r>
          </a:p>
          <a:p>
            <a:pPr marL="0" indent="0" defTabSz="228600">
              <a:buNone/>
            </a:pPr>
            <a:r>
              <a:rPr lang="en-US" dirty="0"/>
              <a:t>Ultrashort baseline (USBL) is &lt;10cm, less than one wavelength</a:t>
            </a:r>
          </a:p>
          <a:p>
            <a:pPr marL="0" indent="0" defTabSz="228600">
              <a:buNone/>
            </a:pPr>
            <a:r>
              <a:rPr lang="en-US" dirty="0"/>
              <a:t>Short baseline (SBL) is in-between, mics usually on ship hull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24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 descr="A ship with a crane and a helicopter&#10;&#10;Description automatically generated with medium confidence">
            <a:extLst>
              <a:ext uri="{FF2B5EF4-FFF2-40B4-BE49-F238E27FC236}">
                <a16:creationId xmlns:a16="http://schemas.microsoft.com/office/drawing/2014/main" id="{BAC625B3-BA17-6D06-BD45-33D01DA45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87" y="4139921"/>
            <a:ext cx="3700400" cy="2478198"/>
          </a:xfrm>
          <a:prstGeom prst="rect">
            <a:avLst/>
          </a:prstGeom>
        </p:spPr>
      </p:pic>
      <p:pic>
        <p:nvPicPr>
          <p:cNvPr id="217" name="Picture 216" descr="A drawing of a boat and a helicopter&#10;&#10;Description automatically generated">
            <a:extLst>
              <a:ext uri="{FF2B5EF4-FFF2-40B4-BE49-F238E27FC236}">
                <a16:creationId xmlns:a16="http://schemas.microsoft.com/office/drawing/2014/main" id="{A1AE3099-9673-4C20-3654-3703E9DFE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6" y="4139874"/>
            <a:ext cx="3817130" cy="2478198"/>
          </a:xfrm>
          <a:prstGeom prst="rect">
            <a:avLst/>
          </a:prstGeom>
        </p:spPr>
      </p:pic>
      <p:pic>
        <p:nvPicPr>
          <p:cNvPr id="219" name="Picture 218" descr="A drawing of a platform&#10;&#10;Description automatically generated with medium confidence">
            <a:extLst>
              <a:ext uri="{FF2B5EF4-FFF2-40B4-BE49-F238E27FC236}">
                <a16:creationId xmlns:a16="http://schemas.microsoft.com/office/drawing/2014/main" id="{BF64826A-9E30-15B4-427C-C430AA0FB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716" y="4139874"/>
            <a:ext cx="3183531" cy="2478198"/>
          </a:xfrm>
          <a:prstGeom prst="rect">
            <a:avLst/>
          </a:prstGeom>
        </p:spPr>
      </p:pic>
      <p:sp>
        <p:nvSpPr>
          <p:cNvPr id="220" name="Rectangle: Top Corners Rounded 219">
            <a:extLst>
              <a:ext uri="{FF2B5EF4-FFF2-40B4-BE49-F238E27FC236}">
                <a16:creationId xmlns:a16="http://schemas.microsoft.com/office/drawing/2014/main" id="{62B9E02C-C55C-0137-9DB1-1E75E671D335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A5493D22-AFCE-60F8-07F8-EE6E5B232E44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DFAED305-3A0C-CB75-D48B-F0E3F30479B4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FED8D1BE-AA53-0C83-9A6C-9E7D23C45EC7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0C5ED39-E438-C352-8784-E8AFEBBA983D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22C33F70-0A2C-98F9-3B8A-A802896521B4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58E4642B-E302-E9F1-D70F-163E9AC43327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26C50C88-C554-07CD-FE94-DA11C9D68565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985EA235-5790-0928-6FB3-8C9FD493F5A7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7850EA2E-9C99-47D2-19C9-0B3018B3DBF4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F3BA2B2F-FE5D-F9AB-0F10-1F4D228EEB06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44869EB-8ACF-18B9-280B-56DF0BB01CDD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6E2E9F6D-8FB0-70ED-6FD2-9C5FB219AEF6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03C6E23C-C3F5-0372-C2A4-26EFF149251A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54970C8-A567-7BB6-64B4-3899472F483D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40C876F2-2A4D-E600-5A3B-F888EF900F28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F630DFE9-EC68-60D3-0714-9A23EC6C2A91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493066E-133E-269F-DA9C-9E48172A354B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6F431B53-2A28-0C93-DE89-CE2069F407B7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4039DBD-7BC3-2CFE-57EC-88C9C8DD2B24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947D4051-8EAE-4669-C698-B2E79265E448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CC04FC13-D4D9-DF23-10FD-A4C954E46163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E6ADC636-68E2-D27C-B4BD-F4EA9FCE05A0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E9C16DE7-5023-7901-A896-C0ED00939ED2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: Top Corners Rounded 243">
            <a:extLst>
              <a:ext uri="{FF2B5EF4-FFF2-40B4-BE49-F238E27FC236}">
                <a16:creationId xmlns:a16="http://schemas.microsoft.com/office/drawing/2014/main" id="{42DFB150-F865-71E6-9038-2F08C7A8C3A2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5698383E-E527-7107-0AC3-DE40A988DB58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0961B93C-6CED-EC45-9B26-A4A0AA6623DA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61361C12-D6D2-FE9E-07DE-6FA7AA98F6F3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C411BFEB-960D-E98F-832D-E8F2D9A7F83E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A51587-68AD-61E2-10CE-9DB7B60D739A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DB6EDE-B4B3-E251-757E-27CB9B887D50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63E15D-E38B-1B07-2AFF-E722171F0282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8B937C-9F47-352D-8943-F7ECDA8036B4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89C289-24AA-B3E9-B2D0-AF994DDED136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A01F8B0-0929-128D-7815-9BDB528A7A9D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238A9FD-9DF7-D178-1290-6206FAF26B0C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225F94-1CF5-8401-6930-7BACC733E261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527982-1E53-F78A-63D1-2A5B698C2974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7DDFC5-BBD3-A394-34B3-81CAF3E13A96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B7A98F-334A-E3F5-7864-E66E21216B4B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74D577-8FC6-D840-0587-D5F67FF29D7B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37CEF6-5B93-ABB4-2090-4E75B3F5B728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A244E24-17A4-33F9-ACA3-0ACDAB347F80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C30CCC9-AAF9-5758-EDB1-32D9BEFB3881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EE6583D-90D1-FF02-BF74-817C101B3495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DDBC4B-FAC6-5BFA-1698-B673644B3F17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DD1F575-F085-FBD7-43F5-92E2BB9499AA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9D91A4-94E0-222F-774C-7622ACDD8F41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C33C0B8-013E-D513-783B-13EA93066D9A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6CAE8BE-549F-65D7-2528-8EF92D4309CC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9FAA53E-72F4-89F7-ADA2-493DB17C9756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34612A7-DE24-0C22-3F47-0AD591661880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5FED3D-C829-0A14-DB11-66C8FADDD479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605647-6612-60DB-18A8-5F3CE14AE260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E682B14-37FF-3004-2217-40CA93BD621A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E18CB60-D1CD-918D-DDFC-838C930B0811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4BCFCA-3853-24D2-56DE-6CDC9FDFFC67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725369-12BA-82C5-2027-0EBCC2414265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2B1CC01-2315-00EC-FF53-98052C6F05FD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2F138B7-3671-253A-D77E-53CF4345C4D8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33F700-56A5-74B8-FB3E-4D4B44FBB65B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AA3398-773A-9C23-6F96-E284E5FB5EC5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3E7147-51E8-CE4A-764D-B3A67D287564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2A6EBFC-2B18-6A9E-604E-19E909159EC0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: Top Corners Rounded 191">
            <a:extLst>
              <a:ext uri="{FF2B5EF4-FFF2-40B4-BE49-F238E27FC236}">
                <a16:creationId xmlns:a16="http://schemas.microsoft.com/office/drawing/2014/main" id="{8C3A8E72-2EC1-C640-B559-F6A02B4D611F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: Top Corners Rounded 193">
            <a:extLst>
              <a:ext uri="{FF2B5EF4-FFF2-40B4-BE49-F238E27FC236}">
                <a16:creationId xmlns:a16="http://schemas.microsoft.com/office/drawing/2014/main" id="{565AA171-3331-B9A4-D54D-0BC935601422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: Top Corners Rounded 195">
            <a:extLst>
              <a:ext uri="{FF2B5EF4-FFF2-40B4-BE49-F238E27FC236}">
                <a16:creationId xmlns:a16="http://schemas.microsoft.com/office/drawing/2014/main" id="{8E4FD12F-C3F8-ABC0-38D4-C6D966285CB3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5286E1F4-4CB8-727F-45DC-FE249C5C33D7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: Top Corners Rounded 197">
            <a:extLst>
              <a:ext uri="{FF2B5EF4-FFF2-40B4-BE49-F238E27FC236}">
                <a16:creationId xmlns:a16="http://schemas.microsoft.com/office/drawing/2014/main" id="{8DE611D2-A9BA-6A7F-310C-5098FAC569CD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15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Inverted Short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69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USBL and SBL systems have receivers at surface of water</a:t>
            </a:r>
          </a:p>
          <a:p>
            <a:pPr marL="0" indent="0" defTabSz="228600">
              <a:buNone/>
            </a:pPr>
            <a:r>
              <a:rPr lang="en-US" dirty="0"/>
              <a:t>Inverted USBL (</a:t>
            </a:r>
            <a:r>
              <a:rPr lang="en-US" dirty="0" err="1"/>
              <a:t>iUSBL</a:t>
            </a:r>
            <a:r>
              <a:rPr lang="en-US" dirty="0"/>
              <a:t>) systems put receiver module on AUV</a:t>
            </a:r>
          </a:p>
          <a:p>
            <a:pPr marL="0" indent="0" defTabSz="228600">
              <a:buNone/>
            </a:pPr>
            <a:r>
              <a:rPr lang="en-US" dirty="0"/>
              <a:t>	Single receiver module / housing</a:t>
            </a:r>
          </a:p>
          <a:p>
            <a:pPr marL="0" indent="0" defTabSz="228600">
              <a:buNone/>
            </a:pPr>
            <a:r>
              <a:rPr lang="en-US" dirty="0"/>
              <a:t>Inverted SBL (</a:t>
            </a:r>
            <a:r>
              <a:rPr lang="en-US" dirty="0" err="1"/>
              <a:t>iSBL</a:t>
            </a:r>
            <a:r>
              <a:rPr lang="en-US" dirty="0"/>
              <a:t>) would put receivers on body of AUV</a:t>
            </a:r>
          </a:p>
          <a:p>
            <a:pPr marL="0" indent="0" defTabSz="228600">
              <a:buNone/>
            </a:pPr>
            <a:r>
              <a:rPr lang="en-US" dirty="0"/>
              <a:t>	Spacing can be &gt; one wavelength</a:t>
            </a:r>
          </a:p>
          <a:p>
            <a:pPr marL="0" indent="0" defTabSz="228600">
              <a:buNone/>
            </a:pPr>
            <a:r>
              <a:rPr lang="en-US" dirty="0"/>
              <a:t>	Receivers can be anywhere on body,</a:t>
            </a:r>
            <a:br>
              <a:rPr lang="en-US" dirty="0"/>
            </a:br>
            <a:r>
              <a:rPr lang="en-US" dirty="0"/>
              <a:t>	not constrained to single module</a:t>
            </a:r>
          </a:p>
          <a:p>
            <a:pPr marL="0" indent="0" defTabSz="228600">
              <a:buNone/>
            </a:pPr>
            <a:r>
              <a:rPr lang="en-US" dirty="0"/>
              <a:t>	Greater spacing = better accuracy</a:t>
            </a:r>
          </a:p>
          <a:p>
            <a:pPr marL="0" indent="0" defTabSz="228600">
              <a:buNone/>
            </a:pPr>
            <a:r>
              <a:rPr lang="en-US" dirty="0"/>
              <a:t>Similar implementations exist, but none</a:t>
            </a:r>
            <a:br>
              <a:rPr lang="en-US" dirty="0"/>
            </a:br>
            <a:r>
              <a:rPr lang="en-US" dirty="0"/>
              <a:t>called </a:t>
            </a:r>
            <a:r>
              <a:rPr lang="en-US" dirty="0" err="1"/>
              <a:t>iSBL</a:t>
            </a:r>
            <a:r>
              <a:rPr lang="en-US" dirty="0"/>
              <a:t> (except this one!)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25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ray diagram&#10;&#10;Description automatically generated with medium confidence">
            <a:extLst>
              <a:ext uri="{FF2B5EF4-FFF2-40B4-BE49-F238E27FC236}">
                <a16:creationId xmlns:a16="http://schemas.microsoft.com/office/drawing/2014/main" id="{6DA519FE-5B34-540F-B32D-36E498CC8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812" y="3375842"/>
            <a:ext cx="3762375" cy="3409950"/>
          </a:xfrm>
          <a:prstGeom prst="rect">
            <a:avLst/>
          </a:prstGeom>
        </p:spPr>
      </p:pic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CC36566F-918B-FB51-D1CF-5E535969B31A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8ADA3C-EB64-0A18-38AC-C02A7805FBF6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41111C-C1C0-3FF0-87F7-8D05B5BA47AE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607DEB-7C48-BEE4-A7A7-3AD755F929F0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4C8CBA-53B4-89B8-5A32-5CC4C9297B38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7F58EF-A5BE-6FC8-7382-7D62F3D9CBBD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70F523-9214-78B6-4B8A-C5808C46A71B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D897F7-185B-EFD3-DA77-5A6C8649AC00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99F233-7279-785F-72C3-1D41D47277F5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75A03A-7692-691B-D535-20FB4BCA94F6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422CB4-B1CB-CAF6-1341-94BDC45BA05B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A2DBE7-0ECC-6E6E-D5FE-E92D7BFA4669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FA78E41-D4C1-458F-10EE-DEBD7CE40AC7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083D19-5040-CEFA-862E-4303265AEDE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381B9F-1A12-0F16-5614-4C05B35D05E9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5341B1-2C7C-7C3F-C540-349BB20D69B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0A5058A-F50A-4A84-6CE4-02E8CF5E00F7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A18FB5E-607F-33A2-1126-8CD96DF5385A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C5D874-8507-F626-09CC-AFB35916BD1E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F3E6BA-CB00-91E4-C79D-31E42A22EE56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F127003-D912-BEB7-208C-422C7BDF5E7F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B0D8EF-239F-C27F-1F96-3CA59B169EAF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5745C0E-F00C-58CA-58B2-3E2D59018FED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D1A2262-12AF-180A-DFF9-A05F3183B847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F3BFE351-9837-E0D1-12C1-0589FE03936D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11294737-5D08-991B-8D31-349DA44BC44B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637EAC8A-121A-EAB3-9CA3-87753F71E777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B47A8C40-57FE-9C1C-8680-4C2A7D50D2A6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ED857208-01AB-F222-6A28-363B88335665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32A2837-D435-FFFB-5C9F-C63268F090BA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AAE2812-2652-A8F9-5CB1-C3846975A8F5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C6A187B-964E-E78B-100E-4F2985A259B1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7C8F567-6809-7260-A2CC-E11E12EA8801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29421AB-7065-D2A6-81F6-BF7EAD71077A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D287956-196A-BDF9-9564-6E8EDBF3B132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74B6E88-250A-8154-B970-29F0C202E8BA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055961C-4236-C755-1C59-70F0412D2CB1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17EF438-B423-C4BC-F59F-A968568E9AE8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AE5C8F-1419-E420-62A1-F5F63C412BD0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F221BD-1189-8869-6691-0242B968A2C3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38477ED-7E2B-BBBE-FADC-38B381BC0A71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59DB61E-3BAA-4F8A-CC27-1A9F7B74FE07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FC7FAA3-C615-214B-C416-30E462248D49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FF2CEF4-FFB9-8430-39B3-73F9651B8F8F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A6AB9B4-253D-261D-437C-EA04796AC0FA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86B779A-0BF5-44ED-938D-D6C6AAABD074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59B5D4A-CC12-FF81-0875-F0DF2D4E538C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A24BA0-84A8-3D46-9E57-956BDCDCA3B3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D683F4E-9EB9-2070-8920-8CE07B09F967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E210D86-1E66-E3B9-C391-ED7C6ADEE182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D95A221-06C0-1AD3-4135-722ACADB0AC1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14ACCE1-EB5D-997B-8C73-190F82C8395C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CC23CFB-4CBB-8AD5-70F7-CC5122DD5463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6051700-D2FF-5562-BB1C-5F9D581B9D3E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0B839C6-0AC0-1B2C-369C-85359B88D786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7A40806-745A-C326-774D-097638568F14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3B7BFF7-1599-1C24-5F24-4F900432499E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5477748-5105-6D62-7ABB-AEF1DA3DFC43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37D591D-FD04-61F4-1670-A2CF2BB3C875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A951901-B606-B8E3-4820-8A7DB4E64EC7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8C59905-B2E1-0EAC-D71C-CF1F585F5718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FE60BEF-DDA2-ED86-6277-D7DA0B8E341B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15F8222-70DA-B1B9-0094-0F68412DDD4D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11ECB4D-4CA7-92B6-1243-5DB3EC600A64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A00ED418-35A9-088C-FAC5-3B7ACD14B376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13FED4EA-7595-5E36-403C-1102F2281828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AC5B56AA-ECB3-773F-270B-FF5886EC4DE1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12ABA8D-33DB-1C78-C612-E7C9CC7D3F13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17448E7A-AFAA-9177-4A33-6F05C30824C4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74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Receiver Array Mechanical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Array mimics body of AUV</a:t>
            </a:r>
          </a:p>
          <a:p>
            <a:pPr marL="0" indent="0" defTabSz="228600">
              <a:buNone/>
            </a:pPr>
            <a:r>
              <a:rPr lang="en-US" dirty="0"/>
              <a:t>Receivers spaced 25cm apart</a:t>
            </a:r>
          </a:p>
          <a:p>
            <a:pPr marL="0" indent="0" defTabSz="228600">
              <a:buNone/>
            </a:pPr>
            <a:r>
              <a:rPr lang="en-US" dirty="0"/>
              <a:t>Array made from laser-cut acrylic</a:t>
            </a:r>
            <a:br>
              <a:rPr lang="en-US" dirty="0"/>
            </a:br>
            <a:r>
              <a:rPr lang="en-US" dirty="0"/>
              <a:t>for lightweighting and lowering cost</a:t>
            </a:r>
          </a:p>
          <a:p>
            <a:pPr marL="0" indent="0" defTabSz="228600">
              <a:buNone/>
            </a:pPr>
            <a:r>
              <a:rPr lang="en-US" dirty="0"/>
              <a:t>3D-printed 90° adapter for attaching</a:t>
            </a:r>
            <a:br>
              <a:rPr lang="en-US" dirty="0"/>
            </a:br>
            <a:r>
              <a:rPr lang="en-US" dirty="0"/>
              <a:t>to Fo-SHIP end effector</a:t>
            </a:r>
          </a:p>
          <a:p>
            <a:pPr marL="0" indent="0" defTabSz="228600">
              <a:buNone/>
            </a:pPr>
            <a:r>
              <a:rPr lang="en-US" dirty="0"/>
              <a:t>Microcontroller, IMU, and breadboard</a:t>
            </a:r>
            <a:br>
              <a:rPr lang="en-US" dirty="0"/>
            </a:br>
            <a:r>
              <a:rPr lang="en-US" dirty="0"/>
              <a:t>mount on face of array</a:t>
            </a:r>
          </a:p>
          <a:p>
            <a:pPr marL="0" indent="0" defTabSz="228600">
              <a:buNone/>
            </a:pPr>
            <a:r>
              <a:rPr lang="en-US" dirty="0"/>
              <a:t>Coordinate system is 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26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machine with wires and wires&#10;&#10;Description automatically generated with medium confidence">
            <a:extLst>
              <a:ext uri="{FF2B5EF4-FFF2-40B4-BE49-F238E27FC236}">
                <a16:creationId xmlns:a16="http://schemas.microsoft.com/office/drawing/2014/main" id="{B82A65E5-6E13-1B46-006D-D75656AE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911" y="1285042"/>
            <a:ext cx="4330351" cy="5071308"/>
          </a:xfrm>
          <a:prstGeom prst="rect">
            <a:avLst/>
          </a:prstGeom>
        </p:spPr>
      </p:pic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C187A8F4-DD10-50D5-8B40-ADAE235ED907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461631-61DA-2E47-B476-2846A19EAD1C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B8061A-A51F-AA93-4F9A-B3E45255A518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FA231B-F740-BBA7-45A9-6E6270F33F95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90C3D8-4EE1-B4FF-D1C3-2626D8D5210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42877E-CCA7-EB6A-73E8-F74117F8B2F8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99D40D-6D21-003F-71A2-4FA7569EFFE2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6F8505-6BF2-9E96-D117-A72AA2B7C00B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D05978-AE9E-434F-4A33-85450D07E607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2E4701-279E-D080-510A-0DBF59035713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28AF044-A110-9D7C-9FDF-C48D36EEC615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C1CD3F5-19A1-D571-711A-822BF5516C38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E53EFC5-8005-7A44-3149-BB49CB3FE058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B24A02-7A61-3BAB-541C-97B0AFAC7338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8CEB39A-CBF3-D3FD-BCDC-62C18AB72DAA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0FE2C50-CCE3-36D3-F762-A6FEB4771F56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A98273-828C-0EBD-73FE-E56BBC89D481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AD9AB86-846F-6708-4BC3-EE1AAD305AB5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0E8BC45-10B9-70CC-8B3A-249C3BADF39A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4214914-4B16-364D-2E08-C56514CD17D4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5FB4C39-6C99-F073-D478-1BBF20DD43FA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F0C58B-A036-1D68-A6BB-3C875416728A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3B097E4-C3A3-7459-A21A-C7F950C9DE3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1C2573-0742-C9EC-CB5C-23C61470945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40C8C14D-05CC-5CA1-D82D-1C9BD6BD76D0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53DAB2BB-F531-749E-357E-609A7FDC013A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F9CD5B02-142F-E7BD-F48F-286691C25F52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19D7639B-E42F-355B-87B0-052C59DF457D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65ABB1C8-5075-C3F1-3B02-21DD64D3F7C9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D03D967-D9E1-4E26-1C4F-FAB95C8B2DEF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2B766F5-29E7-DF9D-EA5D-D4102CD7F34E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3A070C4-5E0A-A7F1-96D9-A741B125B4DF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585E6C5-C526-21E4-6C3C-44E4CB7BCFFD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231300-D3A1-9801-A8A9-D4A89BB535C9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3EFEF23-2B02-9A95-9BE8-583CD88C8F35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33E8119-6724-C18F-A826-8F7497833746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8A91B48-A598-5B8B-C02F-0DA934D7083D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19EF791-329A-F2CF-93EE-E45D7A5D7F80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02E4457-B748-000F-A605-7D217CEFB374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DDF818F-EDFE-1B08-9384-51A83D10EF79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3C99E6F-73D7-15C9-8253-24E4187BE836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B330034-2A0A-9044-AE2B-FB4CFDE402C0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FAB80A9-C76D-1211-8EBB-B8EFCC458A2C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E31DC53-95D7-A614-BB25-B924CAC2F6F7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06047F-E5F0-82C8-1AA3-D18225017BE4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4E2B398-8848-F16B-C285-94C7331515DC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9EACAB9-CB18-64D4-85FC-815D5DACB62D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9106BDE-7216-3D8F-2DBC-78FD49682B94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7D3CF60-1C59-BF18-51C2-20091A14B76C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2120E5B-8855-8A06-9B5E-43879B33B271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ABE7594-CD4E-3040-B9DB-04EF7C51DCF2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D214957-AB19-721F-AB7F-504A558A640E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A2F56BB-DCF7-7A56-B654-515363BAE02A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0F6F25F-58A1-5571-D882-F650FB121211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6F0579A-5FAE-F415-FD35-D3B1FB29A66C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39F24D9-1A3D-1C0C-97F9-82A70F62C76E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40B21AF-96D1-C95C-4333-2D99D048A5BE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C505005-CB82-15BB-3054-CE3EAC94EE47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7E1F39B-69C2-F341-9748-ABED914C6DC9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125FE3C-013D-DA6D-0F4F-A0690C99AB2A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B573F95-E434-FEBC-E056-D7F0DB9019C6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1568491-D32B-8E5A-18AF-6DC789034CD6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98BC7DD-0424-122A-A89F-6FAE8E60FA47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B287423-A91C-FC01-23F4-81EFDA5B6F83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DD65BB8D-F51E-CA9A-B74C-FDAC93177D1F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86C0AC00-259E-D5BB-64E8-207C15063E26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997C6EE1-B667-2095-3D0B-2EC3DE3C4DFF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40CD6C3-0779-D8EE-EC6A-96B39F00C225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0888A751-0392-7BB7-3070-9C3049B10CDF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79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Receiver Array Electrical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STM32H723 high-performance microcontroller</a:t>
            </a:r>
          </a:p>
          <a:p>
            <a:pPr marL="0" indent="0" defTabSz="228600">
              <a:buNone/>
            </a:pPr>
            <a:r>
              <a:rPr lang="en-US" dirty="0"/>
              <a:t>	Records at &gt;1 million samples per second</a:t>
            </a:r>
          </a:p>
          <a:p>
            <a:pPr marL="0" indent="0" defTabSz="228600">
              <a:buNone/>
            </a:pPr>
            <a:r>
              <a:rPr lang="en-US" dirty="0"/>
              <a:t>	Has &gt;200kB of RAM for temporary data storage</a:t>
            </a:r>
          </a:p>
          <a:p>
            <a:pPr marL="0" indent="0" defTabSz="228600">
              <a:buNone/>
            </a:pPr>
            <a:r>
              <a:rPr lang="en-US" dirty="0"/>
              <a:t>	High CPU clock speed of 550MHz</a:t>
            </a:r>
          </a:p>
          <a:p>
            <a:pPr marL="0" indent="0" defTabSz="228600">
              <a:buNone/>
            </a:pPr>
            <a:r>
              <a:rPr lang="en-US" dirty="0"/>
              <a:t>Communicates with Fo-SHIP ESP32 over UART</a:t>
            </a:r>
          </a:p>
          <a:p>
            <a:pPr marL="0" indent="0" defTabSz="228600">
              <a:buNone/>
            </a:pPr>
            <a:r>
              <a:rPr lang="en-US" dirty="0"/>
              <a:t>Reads from IMU over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marL="0" indent="0" defTabSz="228600">
              <a:buNone/>
            </a:pPr>
            <a:r>
              <a:rPr lang="en-US" dirty="0"/>
              <a:t>Connected to laptop with USB for debugging</a:t>
            </a:r>
          </a:p>
          <a:p>
            <a:pPr marL="0" indent="0" defTabSz="228600">
              <a:buNone/>
            </a:pPr>
            <a:r>
              <a:rPr lang="en-US" dirty="0"/>
              <a:t>Records from four microphones at 851.4kHz each</a:t>
            </a:r>
          </a:p>
          <a:p>
            <a:pPr marL="0" indent="0" defTabSz="228600">
              <a:buNone/>
            </a:pPr>
            <a:r>
              <a:rPr lang="en-US" dirty="0"/>
              <a:t>Smoothing capacitors for filtering electrical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27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38BEB35-7226-714D-222D-C71E89BA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00" y="1177562"/>
            <a:ext cx="2744800" cy="4757917"/>
          </a:xfrm>
          <a:prstGeom prst="rect">
            <a:avLst/>
          </a:prstGeom>
        </p:spPr>
      </p:pic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85C956D-9772-273C-9B54-D9B71D15799D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44D8D9-11CC-1015-E87D-07925C1849AA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14D1FD-66CB-F580-4AE9-6D4B017C5A7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8533062-33E6-6B75-A2F4-605FF63D8DC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18797D-C78D-C48F-647B-2AD1942B5447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9213C68-D4FC-1E2A-4FE1-C292C46D058C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965F7C-7D49-4FB9-7075-1CAA55DE36AB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E4BD6D-B570-F16D-1F07-03A28A39F4C7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08C727-EBDF-4618-0317-E24EF3F693B0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16D2B0-F434-C0AF-7C4F-2D5B93124DA2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F77D7C-2225-177D-B3EB-C4E008FFF85B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0F22743-AB90-395B-F884-AA3057BE95E5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E65CCE-4C6F-AB0D-483E-DF58A427804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5E7C0D5-C4B3-5D36-70F4-FC49BBBBF080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E158DC-C5FD-A218-8799-BB1D0F25BBA6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4F6718-20E3-D803-EA8F-AB19996B3FBD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645A43-E337-F671-0C08-F8B597407C3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B6F19DD-B473-4192-A2BE-B050CF615385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BBF83F-0B5F-B04F-F423-83621EC8B08C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E5DC4B6-856E-FAD9-5C4F-60DB6FC2914F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7DE3A6-41A3-26EF-5C32-16EBEB8A97E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DD350E-43CE-17F1-249A-B2D1C5837F28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FF3F55F-E7CF-FB00-4588-6A334320B2B5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739DE8-D6E5-025B-1A9D-D0C57C8305AD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F769AE72-7C3C-F52F-16BB-8E4273294D75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31EA140E-0B00-75F7-E81F-22396F86CDF6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B14CBEDC-B76A-8497-3535-80B6B2149569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060957F5-5106-9CBA-7C70-55590C76A874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436D6133-EFCF-03F2-7D2F-89A4E0E1B996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F04A3BC-9A26-11DA-72C6-4F9F5DFB25C3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DF83C2F-DA9A-584D-4B69-3821C3A17C11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F8F4F08-2B3D-BCBD-DE79-600B76D8503E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C88D7DE-9889-3D97-302D-47028B830AF5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2C7CC38-1E49-B278-4181-3378FCB92CFD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CA13F9-2DFA-264B-4BBC-D45D56472E75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DDBF2A2-727D-5034-019F-0D0F10E1C4A4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8B0593-298F-491E-1378-AB10E1464BF7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A23E18B-3E81-E9BD-5CBE-5D33966E4972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771B788-F7D2-778D-9C94-DAB07C90D246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547D45-504C-334B-C027-E14EB0F2B67F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A49E04D-C98D-9C9C-BCC4-9A0C723DC036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14846D5-B652-1C9E-EBFD-F035FBF907E5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2A88A00-C5BC-F4E8-B1A9-C81763A965A4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1701B0D-09B2-3E68-2050-385629EEAE08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0CDCE44-6DE3-A4C9-F226-90472D1D91D3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F80E82C-3308-2F94-A7E3-AF6A2F7DFBBB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6FADD74-B838-4D68-993A-C4906C0E30CC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92735D-3714-715C-F9B6-E4E07D625E29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E9F7A4D-EF12-6B42-5E83-7939A9DD3DD6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F724E1C-A348-3DFA-660E-5E9CAFB35E19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36E7D26-A756-E870-1B4F-71794842569D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3E04FBD-1457-3E6D-F035-49664381F49C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762A114-B6D5-B10B-1663-B6AC0FC9999E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42EFCD-8525-F046-F394-6B0515B5E7BA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F6A3D4-076A-227E-E479-18C2E7ABC4E1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612C788-B016-03C5-CD14-2C33C5916B32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47EEC56-988F-C37D-3278-5CA63417B836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EB8EAF8-5263-E4BB-F064-7A7033E01B70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57BF85F-F114-0944-36BE-C52443A6259A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778B3EB-7F5D-4712-B6B6-7034C548CE18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DEF2D34-CCE4-6143-EB2F-C24C46B78920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C3FD2C2-4B53-62A2-F9C9-2A2B9A8A49FE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B8EEE73-ED2B-D8E9-179D-D6A76CC29C7E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4F7EC74-8F9C-186C-5499-8FE9ED58342E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02BB9A95-0309-BDFE-AF11-EBC00FF785F7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8B1011F3-BED9-FF7A-2F77-1187DEDCE166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8602F6E0-37B4-D93E-0855-3BAF4A8E06EF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74CF040-7960-D477-1500-CD7A8721A1B9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6B85E123-BD2A-A770-649D-442FAC6EE508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30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Receiver Array Wiring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28</a:t>
            </a:fld>
            <a:endParaRPr lang="en-US" dirty="0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79658B79-6B82-A332-54FD-5E0F54D86A8A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DDB6B972-7D30-2F00-42B1-71DE29B26299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822B94-7FD9-659E-E82E-C3106317AE7A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0E3C0B-288E-14CB-3F65-82882A3A4AF1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0E4BB6-4AA5-77DB-8512-6869FC76EA6F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0D67E2-D0D4-6990-180E-46AD058D0254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41BB16-AE47-C4ED-48FD-753364178A7A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05A0BA-8EB6-CAFF-71B8-A76ADBD671FD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242509-A29A-4F29-7FDC-4F5A6BF1AC2C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7EEE0D-63F5-A6E5-30ED-AE26E093AAD6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B22AA5-0E44-FE70-2C08-6E7323A6A9C2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A3A941-3B4C-395C-73F3-6AB0299B582D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74093F5-330E-8558-765A-D444577F4B7B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DFBFF2-B0E6-0BD8-93D1-1A322EE8C6B0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3BD424-B11E-16B4-5DF9-19CF7B390A3E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9F1E4E-7134-87EA-9858-9201FCA4B56D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6D86B2-E708-EF33-87B9-312A7A1237AF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1FC09BD-45BA-E24E-EBF5-26E5629EA013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Top Corners Rounded 43">
            <a:extLst>
              <a:ext uri="{FF2B5EF4-FFF2-40B4-BE49-F238E27FC236}">
                <a16:creationId xmlns:a16="http://schemas.microsoft.com/office/drawing/2014/main" id="{9DBD9B08-8DF8-30D1-11D8-48677E7023EF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33490D73-EF8E-8490-6E47-F5E66D1112AD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A diagram of a circuit board&#10;&#10;Description automatically generated">
            <a:extLst>
              <a:ext uri="{FF2B5EF4-FFF2-40B4-BE49-F238E27FC236}">
                <a16:creationId xmlns:a16="http://schemas.microsoft.com/office/drawing/2014/main" id="{1E318BFD-3B24-E9D1-5BE3-CAF8B87E9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22" y="1608696"/>
            <a:ext cx="6585717" cy="4212525"/>
          </a:xfrm>
          <a:prstGeom prst="rect">
            <a:avLst/>
          </a:prstGeom>
        </p:spPr>
      </p:pic>
      <p:pic>
        <p:nvPicPr>
          <p:cNvPr id="49" name="Picture 48" descr="A machine with wires and wires&#10;&#10;Description automatically generated">
            <a:extLst>
              <a:ext uri="{FF2B5EF4-FFF2-40B4-BE49-F238E27FC236}">
                <a16:creationId xmlns:a16="http://schemas.microsoft.com/office/drawing/2014/main" id="{6212FB6A-E94F-9CA9-012D-329892B76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730" y="1883178"/>
            <a:ext cx="3660592" cy="3670648"/>
          </a:xfrm>
          <a:prstGeom prst="rect">
            <a:avLst/>
          </a:prstGeom>
        </p:spPr>
      </p:pic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8D306013-4685-9041-E66C-27C2A4A63C15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C4E847-F216-8D6C-6F35-AF9679858C5A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FE0879-4C4E-B624-827D-2ABEDAA3EAA8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7C6810A-3E4E-8068-89E8-9EDE9D840F02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8A5922D-D8D1-42A6-F257-E11A5D093C87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38A747E-81F6-EADA-B663-80089EA67073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3AE52A2-82F5-236D-9DB4-26480FE50C83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8CE6218-A7B6-61EB-0656-6A53D545877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504FE48-490D-0DC7-E7D3-985074547A2F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AE8501B-25B9-B044-EF89-2FC417F2C6F5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7617604-C6BD-2046-AA76-15324202A3A5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34F6728-AA49-B09C-827F-E50C29E20FBA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7648711-A059-EF94-FDD6-2FDA2653F7A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CE5CAE0-47F2-9913-EFE4-49DEA912DBBF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CEF061F-E7B2-758B-87B4-876D4BF5574A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95ABE71-6117-68E1-C6D7-44D7DBE99417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F34EFE-7EF5-0DBF-B279-8654E15806FB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A39676E-9563-17DE-0574-9DB1A2C18200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569C918-8C9D-B666-0C28-D6D30798C6C2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341C55E-79F2-46A8-FFF3-5FFD5B543484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0CA0E84-72B5-A6BB-B9B6-0758CA9B8923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74FF3A2-42E8-20EC-3618-E4A260A37F46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3DD4103-A5E0-F4B6-1C6E-9FCBA064BC9A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99C37B4-FD0C-3E10-9B0C-9EFAA442194B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Top Corners Rounded 75">
            <a:extLst>
              <a:ext uri="{FF2B5EF4-FFF2-40B4-BE49-F238E27FC236}">
                <a16:creationId xmlns:a16="http://schemas.microsoft.com/office/drawing/2014/main" id="{259F190B-D475-ACFF-5C1A-13760BA1EE52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F54A08B9-3D36-FE66-F6AB-C8D45732CEDB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D9DD1471-EC70-431D-4783-BB1157E45A1F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E89A5876-84C7-4031-4846-F076DEC9DA13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695D1335-8150-10A4-1418-7C7473D86F7C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AE4799-6E4A-C8DC-8761-68B3F3560D71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8E987A-68F7-D4B2-8390-975286ECB4EB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FB89A4-B8FD-FC43-3FC0-81AA265A8A75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6C347F-6FF7-6E09-594D-D1177D42E2EC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56FBAF-E4BF-069C-E546-2434F5E74191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F785F8-DC50-3348-8ACF-A3D5D0E8381C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A32366-14C6-005E-B32B-9C5E5777ADE2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574A3F-4677-488B-1B1A-2B61998B3EDD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A5A248-2D31-9F47-A4BB-A40D8D3EF4CC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2669EB-DA92-DEB3-54F6-A67468B71586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9EECB0-BECC-D6A8-6187-D98AF03FB94A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178BC7-66F8-D258-7BF3-39DE2C17EAAE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B519E6-8CEC-30B8-294B-327433B508F0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937B83-F0A8-FC58-74AC-8F066178D5EB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E8B42A-C99A-2E8D-A2AE-663D6BC39E2C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86D9AC-A2AA-075E-6368-AB2E1A8F97DD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F068F7-652B-49FA-E9D3-6EA7E28ACED8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00FA11-5CC0-04AC-7F16-F3787147A915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7C6781-07A5-183D-77B2-5DE29D4F53A9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5CBF27D-85BD-FC57-33BD-6E550A19B1FF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EDDDD8C-D9D1-E3A9-8D06-75152616AC8C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DB339A-544D-DC3A-6BD4-945E6800457B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038FE4E-A2A8-C9E3-6AFB-0F006B8DEFCE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C85BB56-28EC-2F96-B867-98093674C5C6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28E4BE7-961F-7AA5-54DC-46D83EDB568C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BBFFD5E-D027-FBE6-7EDB-6D5CEA3DC22E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056AFDB-3D35-F2F8-AC09-00605BBFD477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DBE7890-3262-9ECE-2865-DD63B76F7130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AD1A3F6-1BC2-0944-8197-F20083B07C21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B1E3073-31CB-E915-32E9-5CCF807CF46F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238B9E4-169A-944E-40F0-F287E4210B97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C90510C-65BA-6BB6-0CC0-8FDFD2128F1E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84FDF2-219C-EBEA-FD89-5F0AF05EB305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6B59B7E-F672-8289-23F3-9BF7E599BB6F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3579E83-E510-3160-1092-CE1D6DEA974E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1CB635E4-E13B-FDB2-1048-4F6B82FFA6B0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9054F4AF-17FF-B585-CA97-67126F11F9A4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D6E232B7-2D66-9E21-A96D-F0310EA41EB5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D7BCE92-7E0A-E64E-EE38-0ADC31D634B7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C4FF564F-B01D-1387-BEC5-DA9091A9168B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75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Active Band-Pass Filter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Raw ultrasonic receivers not sensitive enough, need boosting</a:t>
            </a:r>
          </a:p>
          <a:p>
            <a:pPr marL="0" indent="0" defTabSz="228600">
              <a:buNone/>
            </a:pPr>
            <a:r>
              <a:rPr lang="en-US" dirty="0"/>
              <a:t>Active band-pass filter provides amplification and filtering</a:t>
            </a:r>
            <a:br>
              <a:rPr lang="en-US" dirty="0"/>
            </a:br>
            <a:r>
              <a:rPr lang="en-US" dirty="0"/>
              <a:t>of non-40kHz signals (receiver operating frequency)</a:t>
            </a:r>
          </a:p>
          <a:p>
            <a:pPr marL="0" indent="0" defTabSz="228600">
              <a:buNone/>
            </a:pPr>
            <a:r>
              <a:rPr lang="en-US" dirty="0"/>
              <a:t>Adds 1.65V DC offset to use full range of ADCs</a:t>
            </a:r>
          </a:p>
          <a:p>
            <a:pPr marL="0" indent="0" defTabSz="228600">
              <a:buNone/>
            </a:pPr>
            <a:r>
              <a:rPr lang="en-US" dirty="0"/>
              <a:t>Provides gain of 34.5dB at operating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29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circuit&#10;&#10;Description automatically generated">
            <a:extLst>
              <a:ext uri="{FF2B5EF4-FFF2-40B4-BE49-F238E27FC236}">
                <a16:creationId xmlns:a16="http://schemas.microsoft.com/office/drawing/2014/main" id="{23058A1C-BBD2-4F10-BBA1-75D54617B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3" y="4270123"/>
            <a:ext cx="5622170" cy="2268789"/>
          </a:xfrm>
          <a:prstGeom prst="rect">
            <a:avLst/>
          </a:prstGeom>
        </p:spPr>
      </p:pic>
      <p:pic>
        <p:nvPicPr>
          <p:cNvPr id="31" name="Picture 30" descr="A graph with green lines&#10;&#10;Description automatically generated">
            <a:extLst>
              <a:ext uri="{FF2B5EF4-FFF2-40B4-BE49-F238E27FC236}">
                <a16:creationId xmlns:a16="http://schemas.microsoft.com/office/drawing/2014/main" id="{A23EDC04-F8CA-04EA-5780-416076180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58" y="3981525"/>
            <a:ext cx="5508838" cy="2477426"/>
          </a:xfrm>
          <a:prstGeom prst="rect">
            <a:avLst/>
          </a:prstGeom>
        </p:spPr>
      </p:pic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31E32FD7-8EEE-3560-EE0A-03A31A5C83AC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A5DAE7-F82D-EA09-9388-839F4DF2EF9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ECA2A0-C130-BCD4-DA11-1757763D76F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B53011-0E78-0482-AF9E-B89C22303736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F48E46-9B90-43D0-14CF-03F1B6238B5E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17F4C1-EAD7-171F-50AB-224F4583F0A9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356FAD-2D7F-9C45-F55F-9AAB30A3C608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D1EB86-0C49-2989-563D-07010E13A01C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7E09CF-36FE-4B10-BC2F-00B4B192AE0A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285542-A3F1-34F6-4D64-54AE688CF859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8C67064-D626-E5DE-6C0C-3805BDB56D14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2669B38-C61A-4EC0-8C97-BA86A9CFCAE7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F83A9A-3D1B-753B-819E-19F33254DE13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E63E35-C348-011D-B00B-0FE4815BF3CA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BEF5500-62FA-E702-66B9-7C90FBD81C1F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A2B37D-DF3F-F1D2-CE51-0F16F4408413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27C768F-2067-89B0-F8F8-09A25BE540B3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6956765-3E27-F3FD-7920-A55809A091F2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FAB7CF6-812C-C59B-C4ED-DA9736DC3132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7F1C891-13AF-44BD-D847-E7AE6812D3F5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0477ECD-8476-DCCB-03D6-2174C30274C2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22F0582-47C6-5259-596D-98594898E63F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A90C03-02AA-DFB8-30CB-BB0BFBAA36DB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610094-9ED8-58E6-8E74-EB670BD8AE8C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4273304D-EE31-4E95-A6A4-EA7F1A24229F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3120AB1A-2180-A446-17F5-B30F6D3ED20A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9F5889C7-7F4B-3BE9-5723-E4A8C677B99C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0BD69264-4D72-68DE-F16F-3B6E0F12E7AC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D82DE2B4-BC8F-7496-16AD-84AFB173A39A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867433-D0D0-9229-CB2A-197F49B4F0E8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5B9871-3555-4DEB-FD20-B3490362B6C3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FCCD69-3165-56E3-769E-16388C1B416C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4E5CBB5-27FC-EB65-252E-7BD6F62E9988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E6409EE-771C-2998-E2AA-4A147C5661A6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2C47144-7A4C-CF1B-5551-7D32BC189F23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86933AC-928F-E515-6A29-F49D8A144223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DADA5F-3B61-34CA-7273-C89B8A74DCF0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AD1944-AC3B-4C65-0FFE-367CB87ACE7E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8F65E69-B088-86D3-5463-26A7AD4D460E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DFDD76-4A5A-49A5-073D-423EEE040689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A1B0-CA10-E115-8E5F-F6487E3A90BF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98AC31-A213-B91D-F88E-D48DF8B3020A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B465137-B22F-3DF1-7AD6-54860007AC90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E92D6A-431E-B7D3-3A22-12BA9E64628A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BF08382-8129-5678-4FFB-D2DCABB8BF83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98B3328-9CA9-D926-AF4E-DDF5D8FA1452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214512E-7445-D9BC-5827-3CB62EE42530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8A0E75F-02CA-4ACD-94A5-8B94417FD262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C79EF4-E11C-70EB-BF73-846993476AAA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70A307B-ECDB-CAB0-CB78-B9F3151D86E6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ACA27C1-72C1-0DAA-7801-1BD090360D01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247EF15-4BF0-4AD4-043F-552D2D48D775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14AB466-0597-050E-0890-26A8741BF43C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98D36BB-5E32-1317-94D9-7F32D5C481EF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6E5B53A-7132-46EC-9B82-A2A074584A17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07CD38A-BA58-BBDC-5265-79E10268E9F5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6ADAA57-E8F6-28F6-9893-8AC04FE99B03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3E1507-BF6C-324F-3BB1-55AC8F06C9CB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A187661-B30F-8635-F749-A5E5E54A2DA5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C8FAA8-F413-0AE9-537A-E7D372D6D332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A2EC659-16BE-2C5E-9CE5-BDFCE016F48E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763CFB2-781C-3EA9-0BA2-41293482B949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9D813C7-BDC1-DDDA-D747-EEC3F66428F5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3EE1F6E-0ED8-F908-0D9B-FDF1905E8320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925DA9FF-DCBB-8A1E-729B-A74904832D94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ABB1BF80-4806-86A6-772F-58DCACD92E2C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4F56AD73-AF1A-2437-09AA-3609A9E9580A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AA9C57D-535C-353F-1099-0389B2000BF0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31880E2B-E129-FB29-8DD1-5E4DBB719BA0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7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Self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Jakob Frabosilio</a:t>
            </a:r>
          </a:p>
          <a:p>
            <a:pPr marL="0" indent="0" defTabSz="228600">
              <a:buNone/>
            </a:pPr>
            <a:r>
              <a:rPr lang="en-US" dirty="0"/>
              <a:t>Started B.S.M.E. in 2018</a:t>
            </a:r>
          </a:p>
          <a:p>
            <a:pPr marL="0" indent="0" defTabSz="228600">
              <a:buNone/>
            </a:pPr>
            <a:r>
              <a:rPr lang="en-US" dirty="0"/>
              <a:t>Started M.S.M.E. in 2022</a:t>
            </a:r>
          </a:p>
          <a:p>
            <a:pPr marL="0" indent="0" defTabSz="228600">
              <a:buNone/>
            </a:pPr>
            <a:r>
              <a:rPr lang="en-US" dirty="0"/>
              <a:t>Member of Cal Poly Mustang Band</a:t>
            </a:r>
            <a:br>
              <a:rPr lang="en-US" dirty="0"/>
            </a:br>
            <a:r>
              <a:rPr lang="en-US" dirty="0"/>
              <a:t>for all six years of college</a:t>
            </a:r>
          </a:p>
          <a:p>
            <a:pPr marL="0" indent="0" defTabSz="228600">
              <a:buNone/>
            </a:pPr>
            <a:r>
              <a:rPr lang="en-US" dirty="0"/>
              <a:t>First mechatronics project in Sep 2019</a:t>
            </a:r>
          </a:p>
          <a:p>
            <a:pPr marL="0" indent="0" defTabSz="228600">
              <a:buNone/>
            </a:pPr>
            <a:r>
              <a:rPr lang="en-US" dirty="0"/>
              <a:t>		Dark Ride: CAPED Project</a:t>
            </a:r>
          </a:p>
          <a:p>
            <a:pPr marL="0" indent="0" defTabSz="228600">
              <a:buNone/>
            </a:pPr>
            <a:r>
              <a:rPr lang="en-US" dirty="0"/>
              <a:t>		Designed ride vehicle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0434D-B20E-874A-E81E-BA13225B0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979" y="1491060"/>
            <a:ext cx="1785071" cy="1748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A617B4-FBBD-5747-6220-2E4C48B2B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306" y="3385351"/>
            <a:ext cx="4401744" cy="2824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41DAFA-2776-22DD-6A3F-9C1A9377E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306" y="1491060"/>
            <a:ext cx="2477728" cy="1750630"/>
          </a:xfrm>
          <a:prstGeom prst="rect">
            <a:avLst/>
          </a:prstGeom>
        </p:spPr>
      </p:pic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F43922D1-1AC5-4293-A984-40903D96F2A3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C968D851-7F88-C2B9-6297-92B07EDF6DD6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038637-0822-03E4-A172-32EEA6A68A0A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FDC2F2-9FB3-4953-6077-CE7EFBDD1267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DE2847-5A42-825D-3E01-7D8122933367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724E3-F42A-CFEA-4A27-C50AD1508ED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6FA7C49-DB66-29BA-5500-42CAC459FF9F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21534D-7BB3-4730-1DBC-E0522A01F72B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332D73-0682-50BE-9B61-BD2386D70C02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6E3B9A-26A4-A586-45CD-0A1ED1608011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BEEA20-772F-4724-F787-48B87C7ADE6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A42314-4C1B-02C9-4C4E-9D59B58E7C62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E33E372-4A01-909A-C16D-EBFF27D76296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CBF39E7-50F4-645F-4895-310CD06BCEFA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CAEDD8-B5A8-1A87-5900-1FCD483BDCE8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CE46E0-4420-4836-C91A-3A07457C12BD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208FF6A-292A-C2B2-0614-34EED5BB1894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37E249F-2D76-4849-C784-FA55F993C9FA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B535918E-BA57-9196-1243-58DB4451EEE0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BF1DB0F5-EEC4-AAC1-8677-DA52CDB2216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AD2791F0-1DE0-705C-7766-08863621D0E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1FF4BB3-891F-E354-52DD-E5405C18D0CE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7C64AFB-D7AA-9CB1-ED4D-C014FF6D2D48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82AD261-6910-8FDF-B088-FBCACCDC209D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59CB6A-D692-B243-718E-4EE30F9D77F0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B71798F-BFC0-3D04-E6AE-86F5460A07ED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2BBC058-9C4A-EBA8-0C30-4EA835D3D5D7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008C9F-4783-4F3B-7659-6044CB05585E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19027C6-3EB0-4BAF-42E5-BD6C6DAA8BD0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891DC45-26D4-F8C6-4EED-092F39A7CFC3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CE73A1-DC91-B61E-0D85-F5BB533ADC76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D69CFC-AB67-6FAB-8ADD-426D2936E33F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E3AB367-212E-0AA0-21FD-ACEE92246F24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87DE5F-7DBC-23AC-A22D-6BB9D3075DA4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15A9FD2-CF77-D193-DD7F-EAF000DA5374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DB9E1BE-4B0F-BAA6-7933-3AFB3B17F513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1F6D802-9FBD-DF76-4660-AD20B1A671AF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F56DCC-9DE5-5FA7-C8B2-AA99F6949DF5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3F6EBB6-2F0A-C74D-37BA-2F8F90F917F2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A13C25F-40EA-9C28-68AD-536975A0C933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2E1FFD8-A590-5029-622D-7B0504CF6976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E049E66-CDB5-EA1D-2149-F7F0E6318C38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FB35A9-C620-11E2-305B-92F4A44DD65E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37FA0E9-98C6-2FC6-E314-C9344950212B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Top Corners Rounded 70">
            <a:extLst>
              <a:ext uri="{FF2B5EF4-FFF2-40B4-BE49-F238E27FC236}">
                <a16:creationId xmlns:a16="http://schemas.microsoft.com/office/drawing/2014/main" id="{7EB26439-5D19-BB7D-498A-0B760697808A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31D5C13-804D-E796-02A5-3007AE1C3CCF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1873232-CE5E-C6AC-3A22-EC422071722A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3E600034-620C-229F-51A7-8A0B4442DE6F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87A624CB-2AD0-65A1-AECE-C2A3BF914958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F7A59-D798-8BD2-CF0E-6A1C5058B5F9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8BF555-BA07-4582-A488-DA1039E61EF9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946D3E-7577-C2A1-038D-07C97D009577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968B45-0DF2-CD55-66A8-ECF7E25323FC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FE4B2D-F9FC-74D5-FE51-FD7D542DEA17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2550C1-E344-0EC2-F796-6EC8E20A571E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4353EB-E05C-ED22-4F98-4BCB9BAF99EE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304D6-2BB7-4F18-ED4F-A39F4E8F0457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D32C07-8D47-D824-0300-A8BBFC103E2C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B9FBAF-37F2-3903-A90D-894A11EC616E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3F190F-0A1C-23A6-E3CD-36B96FCF3F66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2F211C-3B6C-2AD1-4FBB-20239A22414D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4E2560-1814-CB24-CF20-540C16E0A810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157B38-2990-031B-82F6-27899AB2D3FD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F2E26C-B14E-C080-1C89-A7C95D628C66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787D51A-8C92-FE78-F150-7D5286C6D52B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571E537-7AE0-A245-E934-615E5E56C494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7D58D67-DBD6-AAE8-6B38-36C45C969B87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5C1A30-69E8-20FB-05F8-61DD4A53A4AB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A1709D9-C8B1-1531-4DA4-A6CC18CDFBAB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9B78C5A-C8A4-6166-B652-5F07231C8CF0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908480-E0B1-7C6F-BEAF-FDF424647F5A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6332BED-CB21-A2D0-5D7D-372AAAB313A5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D681F21-5EA8-3658-3E9A-46FCF0D52F68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F5C9533-C8E4-59D0-0B4D-DF47688EC968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315966-072C-0D2D-BB9A-1D0EB4B97C5D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D1EB77A-7E96-A16E-BA5E-9991ECE8C55C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048AFED-4D0D-723D-CC91-D27543F5BAE6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F13A861-E314-C5ED-5413-6E6C66652CD3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FD6C565-FCCD-ED67-1148-AF20496FA94F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CF9B55C-5A2E-FEAE-AD08-0954A2B1021C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FADC382-D427-4D30-7570-C151B24CD953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74FBCC6-47FB-796A-55EB-069D0374E074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A5C6165-DED1-9C2D-4D8D-34BD8FC92C31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1CD56D8-FC9E-F21F-47FE-B9127E9956BC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7190E21F-0F1E-F586-157F-CEE613323BB2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BB39E08F-A4ED-90B9-AB97-1AD4ABE2AB30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52ED27C5-81FA-4148-FA01-FBDA7E4A5A6A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1856F43-AA5F-9180-433E-81670870E243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Top Corners Rounded 97">
            <a:extLst>
              <a:ext uri="{FF2B5EF4-FFF2-40B4-BE49-F238E27FC236}">
                <a16:creationId xmlns:a16="http://schemas.microsoft.com/office/drawing/2014/main" id="{DD3EBCBA-1B40-6074-2D28-43A163376944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91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Active Band-Pass Filter PCB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Custom printed circuit board (PCB) designed in Eagle</a:t>
            </a:r>
          </a:p>
          <a:p>
            <a:pPr marL="0" indent="0" defTabSz="228600">
              <a:buNone/>
            </a:pPr>
            <a:r>
              <a:rPr lang="en-US" dirty="0"/>
              <a:t>Manufactured by OSH Park</a:t>
            </a:r>
          </a:p>
          <a:p>
            <a:pPr marL="0" indent="0" defTabSz="228600">
              <a:buNone/>
            </a:pPr>
            <a:r>
              <a:rPr lang="en-US" dirty="0"/>
              <a:t>Components ordered from </a:t>
            </a:r>
            <a:br>
              <a:rPr lang="en-US" dirty="0"/>
            </a:br>
            <a:r>
              <a:rPr lang="en-US" dirty="0"/>
              <a:t>Mouser Electronics</a:t>
            </a:r>
          </a:p>
          <a:p>
            <a:pPr marL="0" indent="0" defTabSz="228600">
              <a:buNone/>
            </a:pPr>
            <a:r>
              <a:rPr lang="en-US" dirty="0"/>
              <a:t>Uses common resistor and</a:t>
            </a:r>
            <a:br>
              <a:rPr lang="en-US" dirty="0"/>
            </a:br>
            <a:r>
              <a:rPr lang="en-US" dirty="0"/>
              <a:t>capacitor values to lower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30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purple and white circuit board&#10;&#10;Description automatically generated">
            <a:extLst>
              <a:ext uri="{FF2B5EF4-FFF2-40B4-BE49-F238E27FC236}">
                <a16:creationId xmlns:a16="http://schemas.microsoft.com/office/drawing/2014/main" id="{C6BCCEE5-4CC9-7983-FE76-A38AE561E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148" y="3608828"/>
            <a:ext cx="5017477" cy="1366605"/>
          </a:xfrm>
          <a:prstGeom prst="rect">
            <a:avLst/>
          </a:prstGeom>
        </p:spPr>
      </p:pic>
      <p:pic>
        <p:nvPicPr>
          <p:cNvPr id="29" name="Picture 28" descr="A circuit board with many wires and a circle&#10;&#10;Description automatically generated with medium confidence">
            <a:extLst>
              <a:ext uri="{FF2B5EF4-FFF2-40B4-BE49-F238E27FC236}">
                <a16:creationId xmlns:a16="http://schemas.microsoft.com/office/drawing/2014/main" id="{EA1E9EBF-6054-AFC0-8DFB-660944505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148" y="1895015"/>
            <a:ext cx="5017477" cy="1637343"/>
          </a:xfrm>
          <a:prstGeom prst="rect">
            <a:avLst/>
          </a:prstGeom>
        </p:spPr>
      </p:pic>
      <p:pic>
        <p:nvPicPr>
          <p:cNvPr id="32" name="Picture 31" descr="A black rectangular object with a yellow circle&#10;&#10;Description automatically generated">
            <a:extLst>
              <a:ext uri="{FF2B5EF4-FFF2-40B4-BE49-F238E27FC236}">
                <a16:creationId xmlns:a16="http://schemas.microsoft.com/office/drawing/2014/main" id="{FC9A5E83-486B-B494-42DE-7C05547D7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148" y="5041488"/>
            <a:ext cx="5017477" cy="1530385"/>
          </a:xfrm>
          <a:prstGeom prst="rect">
            <a:avLst/>
          </a:prstGeom>
        </p:spPr>
      </p:pic>
      <p:pic>
        <p:nvPicPr>
          <p:cNvPr id="34" name="Picture 33" descr="A small circuit board with a green and silver object&#10;&#10;Description automatically generated with medium confidence">
            <a:extLst>
              <a:ext uri="{FF2B5EF4-FFF2-40B4-BE49-F238E27FC236}">
                <a16:creationId xmlns:a16="http://schemas.microsoft.com/office/drawing/2014/main" id="{5F1EE4A4-0B0D-00ED-8EF6-AAF4445199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3" b="20733"/>
          <a:stretch/>
        </p:blipFill>
        <p:spPr>
          <a:xfrm>
            <a:off x="1657977" y="4501027"/>
            <a:ext cx="3942910" cy="2037885"/>
          </a:xfrm>
          <a:prstGeom prst="rect">
            <a:avLst/>
          </a:prstGeom>
        </p:spPr>
      </p:pic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893E2478-E2FE-D180-3E63-4611819FBEE5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E744EA-AECA-90D9-51B8-AF138628B500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9C5055-940C-8E5C-BEBF-EC9CC81ADAC5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BF7FE18-F65C-B22E-459D-70DCEE44074F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87CFE8-1585-B5B2-4412-F0589F6C6AA6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C9FC8E-F299-E431-5CFD-8E788DFC3982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E49416-0EB8-C8C5-B45C-3D1F28D625B6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DF6AC99-D92E-3377-72E9-D72D4E3B4AEA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FC2CDF-B9FC-C5F0-CE6A-C7282AD2E5C8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02BF50-B8C3-114C-7A98-3186DF7DC4C9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45BB916-CF3D-0600-130A-7C4E089E1382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748B47-B484-381A-4D38-3B1BDB9EBDBA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D72E58-6FD1-7776-BB6D-5D60ABA3F767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CA3A08-037F-0EEB-6944-3E7AFA735696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23BAF83-B1FF-B539-1B99-18D78A58D14A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85D2BC9-6A5F-8745-929C-02C67E3D01D2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F52DD26-1395-22AB-4260-AF52355808CA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0D40BF-52D1-445B-890F-DF3FF36EC2BA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2BB8C7-812F-E28D-3622-8655E6F506FA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85EF51D-E0E5-D8C3-2789-3B42A8E1CE87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A2E8F9C-5366-4219-B366-CE41E0DCE41A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E7A2CB0-5B27-FDDE-1245-C4BC903EC086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324D19F-DA86-D18E-CFEF-47E3E4551705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C1D275A-7802-9B73-2784-81CE2259E5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Top Corners Rounded 58">
            <a:extLst>
              <a:ext uri="{FF2B5EF4-FFF2-40B4-BE49-F238E27FC236}">
                <a16:creationId xmlns:a16="http://schemas.microsoft.com/office/drawing/2014/main" id="{A552562A-3CB3-E301-4E62-199BD393899F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D961A9CB-2420-AE9D-E49D-449050902712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CF0B3EBD-04C0-E7D5-8083-BFEC0E0A3606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0F527064-6065-2466-0AC2-F92D6EDC2BCD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99060D53-2836-F7D7-83B0-CABEEDC26DD8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83A0523-BC5F-E936-002A-0F5B10EF5CCC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9B95A4-6913-557D-6695-2CD907A78D9E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B18944-45CF-5401-B262-B2DC4F1758D0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BD4B5-5E01-90EF-9A77-2B1C37AE06F9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3998577-1FF2-58C8-45EB-8846B9AAEFC3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1317247-E191-8E19-4455-D69C82E1C28A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890462-9B23-F4B6-D6D2-99171B8C4AE4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94519A6-5AB0-7DB8-B097-A7E2A5FFAED2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9750A39-61D5-622C-EEC6-8D7A0E3DD6EF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33AD68-2037-9514-2199-78277449212D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D17A215-896D-3439-A5B9-04A38C9D9963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46F3137-593B-B6D0-DED0-D95D5220BC04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113928B-D447-90BE-3B47-5ABEBC179EDF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2FA0D26-E4DE-78D7-1517-3A3F7DCBFAC5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925E160-E58B-079D-B1E3-B64B6ECC2F75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122D9B-C011-46B8-E6A4-EDF8783CFD59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E603E4C-BBDE-DAFC-5011-6701D9EFC32D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945C0C9-C4CD-C667-6C3A-95C4E7ACCBAB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5956F0C-B9B7-B8CF-2847-8262BF854839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287F01A-B43F-04AD-A338-F0D527C50DD4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D22F795-7CAE-67A9-8BF4-37CFA20B0DE4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C3EB0F3-59AD-0DB2-4FC3-3BEA4EFF3874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144C518-4859-2E2C-B942-9EB0E5C98D40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2724049-AC53-813E-2D70-181ABE7DBD3A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82985E2-4B2C-5130-4DC4-35048111577E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83DE5BF-70D2-FED9-740A-BA0BDA266367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011CC06-75AB-D41C-5670-7D21676B9965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961D34-6061-6860-D901-A4936F872EA9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0A9CF80-CCFD-4691-1C2C-60EADDF86FBB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E8987C8-DA3E-147C-076F-5F0E2D8694A9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A37D247-8A35-FA99-B74A-241007F57B0F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2202A01-55A9-CF50-FCC5-92B44AB1B030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3506D34-6BD9-330A-CC9C-F26660FAA8B6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4E762D5-59A0-641D-9B25-7D8E3055622B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35301F6-1856-6D80-3A1D-3812DF0CF65B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50C4D740-B660-9732-0180-67D7674248C4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69181E37-0A6D-CEAE-A00E-B604B5E8D3C2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B342F666-ED2F-3ADC-3755-E614F58ACA40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669D18E-1C3B-3C86-6D10-43CD4EB96957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: Top Corners Rounded 98">
            <a:extLst>
              <a:ext uri="{FF2B5EF4-FFF2-40B4-BE49-F238E27FC236}">
                <a16:creationId xmlns:a16="http://schemas.microsoft.com/office/drawing/2014/main" id="{E61E9D0C-010B-3543-DC40-D0A6F6D8EDBE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69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Receiver Array Assembly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780516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dirty="0"/>
              <a:t>Active band-pass filter PCBs soldered by hand</a:t>
            </a:r>
          </a:p>
          <a:p>
            <a:pPr marL="0" indent="0" defTabSz="228600">
              <a:buNone/>
            </a:pPr>
            <a:r>
              <a:rPr lang="en-US" dirty="0"/>
              <a:t>Soldered breadboard used to route power and mic signals</a:t>
            </a:r>
          </a:p>
          <a:p>
            <a:pPr marL="0" indent="0" defTabSz="228600">
              <a:buNone/>
            </a:pPr>
            <a:r>
              <a:rPr lang="en-US" dirty="0"/>
              <a:t>Wires cut to connect PCBs to breadboard and STM32</a:t>
            </a:r>
          </a:p>
          <a:p>
            <a:pPr marL="0" indent="0" defTabSz="228600">
              <a:buNone/>
            </a:pPr>
            <a:r>
              <a:rPr lang="en-US" dirty="0"/>
              <a:t>Array frame assembled with screws, attached to 90° adapter</a:t>
            </a:r>
          </a:p>
          <a:p>
            <a:pPr marL="0" indent="0" defTabSz="228600">
              <a:buNone/>
            </a:pPr>
            <a:r>
              <a:rPr lang="en-US" dirty="0"/>
              <a:t>STM32, IMU, and</a:t>
            </a:r>
            <a:br>
              <a:rPr lang="en-US" dirty="0"/>
            </a:br>
            <a:r>
              <a:rPr lang="en-US" dirty="0"/>
              <a:t>breadboard secured</a:t>
            </a:r>
            <a:br>
              <a:rPr lang="en-US" dirty="0"/>
            </a:br>
            <a:r>
              <a:rPr lang="en-US" dirty="0"/>
              <a:t>to face of array with</a:t>
            </a:r>
            <a:br>
              <a:rPr lang="en-US" dirty="0"/>
            </a:br>
            <a:r>
              <a:rPr lang="en-US" dirty="0"/>
              <a:t>screws and adhesive</a:t>
            </a:r>
          </a:p>
          <a:p>
            <a:pPr marL="0" indent="0" defTabSz="228600">
              <a:buNone/>
            </a:pPr>
            <a:r>
              <a:rPr lang="en-US" dirty="0"/>
              <a:t>Wires secured with</a:t>
            </a:r>
            <a:br>
              <a:rPr lang="en-US" dirty="0"/>
            </a:br>
            <a:r>
              <a:rPr lang="en-US" dirty="0"/>
              <a:t>cable ties</a:t>
            </a:r>
          </a:p>
          <a:p>
            <a:pPr marL="0" indent="0" defTabSz="22860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31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small white and purple device with black and silver wires&#10;&#10;Description automatically generated with medium confidence">
            <a:extLst>
              <a:ext uri="{FF2B5EF4-FFF2-40B4-BE49-F238E27FC236}">
                <a16:creationId xmlns:a16="http://schemas.microsoft.com/office/drawing/2014/main" id="{7F7519DD-407A-AEC4-1CD7-4376EF70A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37" y="3428999"/>
            <a:ext cx="3486835" cy="3004667"/>
          </a:xfrm>
          <a:prstGeom prst="rect">
            <a:avLst/>
          </a:prstGeom>
        </p:spPr>
      </p:pic>
      <p:pic>
        <p:nvPicPr>
          <p:cNvPr id="29" name="Picture 28" descr="A close up of a machine&#10;&#10;Description automatically generated">
            <a:extLst>
              <a:ext uri="{FF2B5EF4-FFF2-40B4-BE49-F238E27FC236}">
                <a16:creationId xmlns:a16="http://schemas.microsoft.com/office/drawing/2014/main" id="{FED92491-EC4C-2A54-3F51-3ED0DF7BF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261" y="3429000"/>
            <a:ext cx="3584984" cy="3004667"/>
          </a:xfrm>
          <a:prstGeom prst="rect">
            <a:avLst/>
          </a:prstGeom>
        </p:spPr>
      </p:pic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F3BFDA02-0440-A8B9-5858-73BE12345FFB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B349EA-F2B0-4F64-A401-9C92FB609F14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3CC3E0-EA17-33DB-B5DC-81CC3402D220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1AC0C8-BFF1-97CF-A717-92851317D17F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71D87DA-9236-025E-03F8-64AF06D6B9DB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2FC803-A5E7-93AB-4C2A-C1F83B3B2A16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637EB0-297A-F063-9AE8-57289EF95506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265210-BA87-1184-4156-134920DC53E7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74A180-0669-5E65-F59C-AD50AA57E5F8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B1B541B-8861-C62F-BAD0-AA1AF557DC0A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FBD309-9718-B795-F0AA-B0749AB6C31A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C0AFF9-1BE2-DA95-27F0-CE7AC5888A8D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A5B3EB-9D53-E776-7725-BD3EBFBED927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48AFFB-E3F7-5660-3525-7EDBCF72735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6B7B38-6CAE-3F5C-4C35-E6F87F5AACB6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04D99A-696B-D35F-7BCF-2454FA2941D6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BFF93C0-A959-D703-AC73-C52D69EA026E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E27094-FE70-F153-52A9-10383CDA401A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342722-586B-B502-8A9C-45A3CC176CF1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7BB3A9-1326-A7A9-B504-DA204C195116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C9DE64-C0A3-13DE-8562-D5056E5846A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9F569E2-E56F-150B-01B3-C5E99BE3C505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97C85D-0719-9E8A-6DB4-5F44C28D4BDD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BAA5B1-9E05-8EE2-876C-1B0746E6C7BF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05AD5CB8-3247-EE59-6997-2EEAE8E749F3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51322894-7FF5-C9A0-AE4E-F234F455F9E3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A3DA625C-6B14-1397-6EA5-B5B1F0AC3B7D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0798E9C3-9094-33E3-70C8-9D5529BF855D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3563E4DF-21FC-C146-D69E-EFAE07930095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7BEC8C5-93A3-D871-F9B9-3CBE812551F9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FD91E80-2B63-D2C0-6E05-0B8F90121246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77935F-156B-77F7-9864-37D3A8CFD855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8D005F3-089A-5AF6-0AE1-4AE7EF8F38ED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B2E9F11-A25C-B713-C8F4-83931B3FB2FF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3E55AC-0033-CC99-E475-BC70CD02C2AC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B44B35-6B24-9DA6-D6BE-2FACB05C67A6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53763F5-46AB-43D4-4347-F2418A9BC7C6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D5D63BA-0AFE-F3FF-445D-7C4792F8F00B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2F416C6-8DDC-F314-F4C5-ACFCB4EE9DA2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34ADCBB-CD9E-DE3F-88B8-AE60A876A8F1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ADDE02A-02A1-DB61-B056-3979DE1FE5AB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249835C-1442-F3CF-9AAC-A3D98E78080E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10BF455-1876-FDB8-9241-2AAF4F8858DA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42D7195-FB70-D499-6CC1-65643F309EB7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78825F2-DB28-B769-84EC-E0745466D62B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FBA630C-5954-0179-614A-F0848BEEE4FC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AA6A677-7035-A460-4B1E-7636FD8A2461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35A27E3-EAD1-34EC-569E-B7F76981EDF7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87EFA69-4E53-60A5-85A5-A1C7FCD2CB16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2501948-9CB4-8271-FA06-7B478901839F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0331EC1-F7BA-1A2A-D4E8-1C69B6009C45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B630768-733B-5FE9-6B7C-6D07EA28E947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70BF30E-6A66-1A10-015D-0642831811F3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730005A-99FB-02C1-302D-48B3DE078284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6737D9B-6984-BB01-F110-D95E4FA100AB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16DE52D-84A0-7A86-B5E8-406F126495E0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C23B7-DD93-1C5B-14DE-D1A05B589519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D9FE6CB-B672-31DC-B7C0-9E25AE31A1BA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A6A9880-D082-085E-747C-9C95811AC709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4FEDB01-50E7-3420-3649-19AA76CE5E65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864A78E-D2D0-08FC-4327-917CC8342652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6985E13-DC30-69F4-1905-631676885F72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597272D-29CB-F97C-185D-C8CCF933E8E1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C14CD77-4DFA-A566-72E0-5ED835ED9E1F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137C0D15-35BE-4939-F9DB-E9381774404A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C1C08009-C50F-D089-0CC4-0ED68B3296EE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20FA7B9D-C6E2-1C33-0D79-89EF63588B55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E70698F-1803-1146-32B2-59B1346D4C24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35872A57-DF32-F7C8-8B3C-34223F3FFB12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7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Transmitter Hardware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69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dirty="0"/>
              <a:t>STM32F411, small form factor microcontroller</a:t>
            </a:r>
          </a:p>
          <a:p>
            <a:pPr marL="0" indent="0" defTabSz="228600">
              <a:buNone/>
            </a:pPr>
            <a:r>
              <a:rPr lang="en-US" dirty="0"/>
              <a:t>	Only need two GPIO pins, one timer</a:t>
            </a:r>
          </a:p>
          <a:p>
            <a:pPr marL="0" indent="0" defTabSz="228600">
              <a:buNone/>
            </a:pPr>
            <a:r>
              <a:rPr lang="en-US" dirty="0"/>
              <a:t>Problem: how to drive 40kHz ultrasonic transmitter?</a:t>
            </a:r>
          </a:p>
          <a:p>
            <a:pPr marL="0" indent="0" defTabSz="228600">
              <a:buNone/>
            </a:pPr>
            <a:r>
              <a:rPr lang="en-US" dirty="0"/>
              <a:t>	Multiple motor drivers tested, all failed</a:t>
            </a:r>
          </a:p>
          <a:p>
            <a:pPr marL="0" indent="0" defTabSz="228600">
              <a:buNone/>
            </a:pPr>
            <a:r>
              <a:rPr lang="en-US" dirty="0"/>
              <a:t>	High update rate required (&gt;80kHz), high voltage (12V)</a:t>
            </a:r>
          </a:p>
          <a:p>
            <a:pPr marL="0" indent="0" defTabSz="228600">
              <a:buNone/>
            </a:pPr>
            <a:r>
              <a:rPr lang="en-US" dirty="0"/>
              <a:t>Charlie donated optical-switching </a:t>
            </a:r>
            <a:br>
              <a:rPr lang="en-US" dirty="0"/>
            </a:br>
            <a:r>
              <a:rPr lang="en-US" dirty="0"/>
              <a:t>motor driver, successfully drives </a:t>
            </a:r>
            <a:br>
              <a:rPr lang="en-US" dirty="0"/>
            </a:br>
            <a:r>
              <a:rPr lang="en-US" dirty="0"/>
              <a:t>transmitter (thanks Charlie!)</a:t>
            </a:r>
          </a:p>
          <a:p>
            <a:pPr marL="0" indent="0" defTabSz="228600">
              <a:buNone/>
            </a:pPr>
            <a:r>
              <a:rPr lang="en-US" dirty="0"/>
              <a:t>Tested multi-element transmitter,</a:t>
            </a:r>
            <a:br>
              <a:rPr lang="en-US" dirty="0"/>
            </a:br>
            <a:r>
              <a:rPr lang="en-US" dirty="0"/>
              <a:t>cause phasing issues; single </a:t>
            </a:r>
            <a:br>
              <a:rPr lang="en-US" dirty="0"/>
            </a:br>
            <a:r>
              <a:rPr lang="en-US" dirty="0"/>
              <a:t>transmitter used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32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DABAF-8EB5-016F-C703-3B6FAADFB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649" y="1262938"/>
            <a:ext cx="1532401" cy="3754615"/>
          </a:xfrm>
          <a:prstGeom prst="rect">
            <a:avLst/>
          </a:prstGeom>
        </p:spPr>
      </p:pic>
      <p:pic>
        <p:nvPicPr>
          <p:cNvPr id="29" name="Picture 28" descr="A group of electronic devices with wires connected&#10;&#10;Description automatically generated">
            <a:extLst>
              <a:ext uri="{FF2B5EF4-FFF2-40B4-BE49-F238E27FC236}">
                <a16:creationId xmlns:a16="http://schemas.microsoft.com/office/drawing/2014/main" id="{37CDB6E4-8D5A-8AD3-8E4E-A84E82369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846" y="4016829"/>
            <a:ext cx="2947148" cy="2778369"/>
          </a:xfrm>
          <a:prstGeom prst="rect">
            <a:avLst/>
          </a:prstGeom>
        </p:spPr>
      </p:pic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A02309D6-B094-B751-122B-6543095F9DB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D3B5B3-C5DD-CDBC-4B71-6F7195264013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877EEA1-4298-A228-9C2E-ABF822B31AAB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C7F334-A82D-15D4-8B8C-4A2387109A39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A831BA-6200-EC40-0B45-0DE4829D034E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3D815B-0741-5EFA-48E7-82DC72C7FF23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25A5BE-9903-B9E7-5DDF-80CE0DDE7439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9D57B9-D68D-AC5B-CE39-25B4A8DFE985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7A0E96-6E7B-E4E4-0A6E-BA82682F6DA1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8019CA-A585-1FC3-E70F-80FD60F6A7FE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922AA5-C32A-12E3-44C7-358C846CF58A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A368DD-8BE8-E7C5-93B8-40A7A470E35B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D8150C5-FE96-4892-0C9A-1940324E10DD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BBA9317-16E7-60A3-C4C5-CBD093554C2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5366E0-2374-A6E3-3AA0-8B7F7E72C82A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34372AE-44D7-37B5-4FC5-9B6A26293A13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BE42FCC-3FD0-DCF4-2D56-240D7BD7D3F0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A0E428-2FEB-BF72-CE3B-53B21B46E88B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2647F4D-99C4-4908-5B14-066B7AD92F89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D9DE775-6F3C-2F54-72CE-146E6C060A6F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A5DFC71-B094-D455-3BAC-A112594DBE67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C25954-6F59-3B99-DE92-ACC80900EDEC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4E3E0C7-DA5F-44FE-FE30-A9AF9D83CDE7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9808A9D-926F-3452-1880-19AC5F6D3E1E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0CBC2394-2CC0-4DC8-C129-2FBDE1179C50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7F4EB31D-4C79-DD04-7C6F-AD85F1599163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C6A2EEE3-9FEA-35D4-4148-F8E6FC1CF8C7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EFC8E669-70B5-0089-5574-A67B961F13A9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7065BF85-6F3E-08CC-19A1-76003E5DBE47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75CD4E-039F-55A4-679C-8BF8EE4FF718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CD460ED-19D3-8577-83ED-A390049AC253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7EA65BA-2F82-198D-2810-A3AF0D0EF49D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26C30CB-FCB2-ED9A-E9C6-D2BE5E3A0717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B70E6D8-92CD-B172-DACF-45FB2708DD18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60DBA8F-4FD3-0095-183E-7DC0E3BE42AC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E8C8974-24F9-03AD-4D88-B9E16397F69F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6656DD-0FF1-1DED-23FD-B81CAA2E041F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E7E51E8-526C-BD45-A89A-11B51BA8B2F9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DF91A1-6AA2-73F9-AB75-D4B774D46517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40B3633-CBE7-8823-C7DA-CE9186174FBA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C53411A-3529-7E87-A450-01AC7EA05F88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C5962A-7F94-D496-EA00-187E42632C1F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DD3F0DE-48D0-5C06-A807-4A20A92674A5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17F4F1-D5F3-8416-257B-3FC76234D4C1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2D3FD1D-30CD-D203-B6B3-BF6E1FA1A940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2A23C05-28DD-B5F5-10E9-8C737AE7C2AE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C609AF5-4033-A07E-8274-EDEDA4DFC472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FA0C7CE-ACCC-BEDC-1536-998E55737C60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E86AD21-6391-4411-59D7-8002C52521AF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79A8E17-1E90-F613-E247-8A4810E7F9A2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A285F05-71CB-310F-FEE5-EA1345D6C2FA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CE72111-A031-E475-7147-C27A49EF4C4E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64CBB10-C91E-0223-31C6-4EEF3D269B1D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EB477D-14C2-FA98-EA10-2F9D1EAC0F84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47A6D5F-D394-1B91-348F-32C72C5B201C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ACB7A74-D758-4781-C652-764D1C06FD5A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F837E31-0CEE-35CB-EE60-D05805AA992C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53961E1-9F43-B56C-61E6-51C578A2FD6D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099415-5851-ABED-93BA-80BBB764AC47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4C1F624-A68B-2BEA-529E-CCDE753EEBED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FB210C8-7423-1B9A-3607-22D58968786A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AA4F1D9-E7DB-3492-9ADD-EEC319719CF7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A2A4A83-8960-E609-2390-D93087A37040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3CAB0E4-25D3-5769-55DC-B7FB296E3607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55B1A579-9A6C-1719-CDDE-751711FD7559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D5AB97DF-30FB-AF00-52ED-9B160DDAC287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0C0B1B0C-58AD-298F-8F31-126B518E9D4D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682550A-D7E3-76D3-20E7-827A3F1B3966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3C9DDAC7-5849-3D51-93E3-A7EF154352B6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5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Engineered Ultrasonic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Operating at receiver resonant frequency for best range</a:t>
            </a:r>
          </a:p>
          <a:p>
            <a:pPr marL="0" indent="0" defTabSz="228600">
              <a:buNone/>
            </a:pPr>
            <a:r>
              <a:rPr lang="en-US" dirty="0"/>
              <a:t>Problem: resonance increases sensitivity, but adds ringing!</a:t>
            </a:r>
          </a:p>
          <a:p>
            <a:pPr marL="0" indent="0" defTabSz="228600">
              <a:buNone/>
            </a:pPr>
            <a:r>
              <a:rPr lang="en-US" dirty="0"/>
              <a:t>	Sending just one pulse (12.5us) rings for 2300us</a:t>
            </a:r>
          </a:p>
          <a:p>
            <a:pPr marL="0" indent="0" defTabSz="228600">
              <a:buNone/>
            </a:pPr>
            <a:r>
              <a:rPr lang="en-US" dirty="0"/>
              <a:t>	Sharper pulse recordings = better time-differencing</a:t>
            </a:r>
          </a:p>
          <a:p>
            <a:pPr marL="0" indent="0" defTabSz="228600">
              <a:buNone/>
            </a:pPr>
            <a:r>
              <a:rPr lang="en-US" dirty="0"/>
              <a:t>UK researchers designed waveform to reduce ringing by 81%</a:t>
            </a:r>
          </a:p>
          <a:p>
            <a:pPr marL="0" indent="0" defTabSz="228600">
              <a:buNone/>
            </a:pPr>
            <a:r>
              <a:rPr lang="en-US" dirty="0"/>
              <a:t>Wave pattern:</a:t>
            </a:r>
            <a:br>
              <a:rPr lang="en-US" dirty="0"/>
            </a:br>
            <a:r>
              <a:rPr lang="en-US" dirty="0"/>
              <a:t>	5 in-phase</a:t>
            </a:r>
            <a:br>
              <a:rPr lang="en-US" dirty="0"/>
            </a:br>
            <a:r>
              <a:rPr lang="en-US" dirty="0"/>
              <a:t>	6 out-of-phase</a:t>
            </a:r>
            <a:br>
              <a:rPr lang="en-US" dirty="0"/>
            </a:br>
            <a:r>
              <a:rPr lang="en-US" dirty="0"/>
              <a:t>	3 in-phase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33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diagram of a graph&#10;&#10;Description automatically generated">
            <a:extLst>
              <a:ext uri="{FF2B5EF4-FFF2-40B4-BE49-F238E27FC236}">
                <a16:creationId xmlns:a16="http://schemas.microsoft.com/office/drawing/2014/main" id="{E73DD02A-F94D-2954-601B-2E3D41A79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09" y="3990338"/>
            <a:ext cx="7646515" cy="2818267"/>
          </a:xfrm>
          <a:prstGeom prst="rect">
            <a:avLst/>
          </a:prstGeom>
        </p:spPr>
      </p:pic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357B23D9-7FD3-5874-4CF7-3F7602FE21C9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5C72AA-CE49-FB58-EEA3-617220760837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E8E3DD-3349-73D6-8CCD-4A415D3DA315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F9B109-929B-749F-48F0-922E515855E1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F2C0E0-F7AC-AC5D-6139-F64FF7E49C1E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C2598A2-4857-E84B-F763-CE88DC5F2164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EEAC73-6BB8-A5A4-3FBC-0681C4CCEEC8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44E739-781E-B8B3-3665-11682EA3AC91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141F0B-B222-3F83-0B01-C4F3EBF61905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D4CEA06-6F68-D8D7-4FCA-2EC00A7D5500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6C0BA10-2D74-DFF3-CA45-43153B6074E4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21CCA4-1939-89DB-9C23-678675B55FB9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E0F3DA-1434-96A9-2FAF-789DFA047D19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94AC2E-7295-0543-1EF7-27CB64069DA0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9732A4-13E4-C57E-9564-A66B3F3BF10D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2C7938-EA8F-54EC-5548-BC3C5EB932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1342DC-A8E9-F984-7ED3-F658D980AF50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FDCA1FE-ED6F-BAFF-EC07-DCB35E2D8FF7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4FA33D4-DA11-B5A2-F61F-C1E4E41E6FAA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1C03D13-C838-92C7-519C-84D6DF658AFD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050504-846D-A703-1015-D103923377B2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095E5D5-A871-B545-C918-54C8D325E89F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8BD11C6-0F28-9F5E-1671-48E112B2BE2B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5BA8D15-8211-37E9-3B70-387D83A7FF77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500F4C48-8147-6D9D-1CEA-203BC510579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C64A327C-5610-3769-8ED5-E00A39A50671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A30AAFC4-3FBD-4B09-D56A-ACB11A05940C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1A45D2D3-3800-B676-7D5C-AD0DBD7C2F68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626DA7AE-4044-D8F9-2326-4E48CD95D814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D790B4-D9F7-E2B7-741E-CDCEBCA68883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76BCF8-BB12-DE10-7924-94468450D91B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E46597B-1F33-0F67-1831-745CCE118DF8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E1C66A8-D26E-BEE2-E160-45BA739233CE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A8D7E18-02B3-BB78-7291-4F6ABEA3C44A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FF1951F-AADB-E326-F8B6-25FF367510CE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F4DB18A-A6D2-3348-7DB2-86014954F7DE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96EB134-3131-714B-7D94-1D089E493BE4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33A96C3-A517-7B74-34BF-59B4D77CFA8A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75F07BB-CC5C-C2F6-1F21-CDA4A3F7AE07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065F351-B945-9B00-672D-4529C7B9BA0E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383DB36-B0C2-0292-527C-CA4BF7DC7BD8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696D058-66CB-7723-45F7-B2E170915AF6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825229B-BC77-92CE-2156-A0462B9BC81F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29C1C20-DAC5-5231-5E67-7DDE3884B4E8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7C5C3AE-C662-8909-C524-9B84D2B805A3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CE06E43-F181-C07B-30A7-AA291FB3EAD8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6A0E15-31FA-95D0-A363-728D01269B66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4F1A8FD-73D2-C983-EEB1-B2F82A6F0FD5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934F658-6AA7-3FBA-5A6F-838912773F1E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2526237-4C4E-9CEB-8800-F2B5D8D098AD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222EFC8-77BB-F61A-7672-49C63F24EA57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F140F7A-6E81-72F4-D26D-213D9215E958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BFEEE23-C6F7-0341-0F6E-E881A1DCCB95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6A3EB46-691F-8046-B8D4-A5CB718D0C37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2046EBA-2AEE-1F37-6BF3-E617C475D0EF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3683A38-DA77-C2C8-62E5-F54076043D50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32FFAC7-DA31-196C-2332-E999C8E58EF0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A4ECF5A-6212-C000-7D9E-18638FA2E5E2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8F31C75-88AD-7DF9-05AE-B9257AF3FF04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637696F-C329-291D-5657-A009EA31E2AB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34F8702-E165-4F3A-3C77-C11F1C9D2892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608DEC4-C889-B32A-452A-2ACB045417FE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A8A4E28-8A75-C418-E311-DDBC510818CF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F8E3D67-6172-FD89-F2C9-CAAA8EDF25FB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93ACDF9E-0524-7974-29AB-6B61A7AA3553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CCF7624A-B952-2F36-DF78-F90F9CF2000B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B4983CD7-33F0-9D1C-9E3E-3D2B45EF0BE8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6B29B0D-B177-AE03-CFFB-0A822B650BF7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8D2F1EF8-BFF2-32C3-289A-2B9678DE068C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81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Transmitter Software Design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780516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dirty="0"/>
              <a:t>Implemented engineered waves into transmitter code</a:t>
            </a:r>
          </a:p>
          <a:p>
            <a:pPr marL="0" indent="0" defTabSz="228600">
              <a:buNone/>
            </a:pPr>
            <a:r>
              <a:rPr lang="en-US" dirty="0"/>
              <a:t>	One “pulse” = one wave pattern (5-6-3)</a:t>
            </a:r>
          </a:p>
          <a:p>
            <a:pPr marL="0" indent="0" defTabSz="228600">
              <a:buNone/>
            </a:pPr>
            <a:r>
              <a:rPr lang="en-US" dirty="0"/>
              <a:t>	Approximated pattern as square wave</a:t>
            </a:r>
          </a:p>
          <a:p>
            <a:pPr marL="0" indent="0" defTabSz="228600">
              <a:buNone/>
            </a:pPr>
            <a:r>
              <a:rPr lang="en-US" dirty="0"/>
              <a:t>Original goal was to transmit GPS coordinates over ultrasonic</a:t>
            </a:r>
          </a:p>
          <a:p>
            <a:pPr marL="0" indent="0" defTabSz="228600">
              <a:buNone/>
            </a:pPr>
            <a:r>
              <a:rPr lang="en-US" dirty="0"/>
              <a:t>	Convert coords to character string: “x=20” -&gt; “x”, “=“, “2”, “0”</a:t>
            </a:r>
          </a:p>
          <a:p>
            <a:pPr marL="0" indent="0" defTabSz="228600">
              <a:buNone/>
            </a:pPr>
            <a:r>
              <a:rPr lang="en-US" dirty="0"/>
              <a:t>	Convert to ASCII 8-bit representation: “x” -&gt; “01111000”</a:t>
            </a:r>
          </a:p>
          <a:p>
            <a:pPr marL="0" indent="0" defTabSz="228600">
              <a:buNone/>
            </a:pPr>
            <a:r>
              <a:rPr lang="en-US" dirty="0"/>
              <a:t>	Send one pulse for 1s, wait (no pulse) for 0s</a:t>
            </a:r>
          </a:p>
          <a:p>
            <a:pPr marL="0" indent="0" defTabSz="228600">
              <a:buNone/>
            </a:pPr>
            <a:r>
              <a:rPr lang="en-US" dirty="0"/>
              <a:t>Currently sending random8-bit character using above system</a:t>
            </a:r>
          </a:p>
          <a:p>
            <a:pPr marL="0" indent="0" defTabSz="228600">
              <a:buNone/>
            </a:pPr>
            <a:r>
              <a:rPr lang="en-US" dirty="0"/>
              <a:t>Added 6-bit header to “trigger” recording on STM32</a:t>
            </a:r>
          </a:p>
          <a:p>
            <a:pPr marL="0" indent="0" defTabSz="228600">
              <a:buNone/>
            </a:pPr>
            <a:r>
              <a:rPr lang="en-US" dirty="0"/>
              <a:t>Sending pulses at 2000kHz, one per 0.5ms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34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7E730FB-596B-2AB5-B7E9-201D36F31861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3417DD-35C6-C876-6805-6C5B4B8A30AE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D83054-0E70-EA45-87D4-A1E5A3B2CDC2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9A1F18-8284-93C4-85CD-B51EBC5EE0C5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5E7A53-142E-B90D-D54D-5A01A78C1A17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D82B6A-3093-FFA4-28CC-8DDA2011EACD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81A838-D88F-557E-B701-1663A57A8362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7B5978-7687-B789-7F70-B60FE96314FB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56BCD4-EFD4-4115-AA94-F9BE56DF9491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09084E-1E88-A546-1704-B77CF5F34F75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52B5A4-E1F3-1C60-86D9-2C5665215EA0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5FB85C-BF77-9172-3C03-092B124780AF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44B579-14B4-1B17-1DDC-5F0686679436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23B5F-F25A-7310-54A0-6D7102CF0B1E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B27C093-5BB1-AC78-ACF3-103614465470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60FAE4-1D52-4680-E35F-7E7B9B36961B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49DE50-F99C-F4C8-9F95-95546D6BF391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5CC3E8E-99FD-BABB-2C33-BCED501DCACA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B71DFE1-FC25-EE93-D2CA-472A2320B3A5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4392D9A-1D58-2417-3366-D5670ABABCEC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7F4ACB1-DF46-D641-F74B-507C53D969AA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3383C13-451C-8F73-9B6C-F61A495B02DF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DE18AF-EC03-A199-CBDF-E0AA3953EFD4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6AFBA7-7952-B556-54F3-A1DD419AC213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8A356861-CE5A-169A-42EB-DC7348AB7FDF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B4CD4BAC-CF64-48B1-BE05-0603D2B80734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A7613CD-1C36-6E4D-2DA2-AD534001D004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79164A07-40EA-D585-DCC1-D5BEF9031861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ED9AE9DE-3329-FC39-B380-A6AD9B0029E3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8587AA-6D01-ADE4-38A2-4A7CE9D2B2DE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D41ED4D-3363-6A9D-373B-E68A027198BE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1FCC1CB-6197-599E-4FB0-E40F41E6312D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360B76B-15AB-0259-8DB0-602A519DD97E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92A49E9-E446-C06C-CF5E-5F05BCAB366D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87944BD-F810-0764-40F4-651481BEACDE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BD93545-EA4C-162C-5A27-35CAE27D4788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32EEE5C-F468-7CC3-A10D-54AC03A00424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8A602AD-6870-D131-B378-E7BA71AB6BD8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3B1AFA-BE9D-3A1A-EDD9-739EC13FD4A3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74D6811-FB59-9CB3-BB9C-CF0629511420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61D2378-8577-D4FF-AEF4-7443B88126C1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CCC4DE8-4A51-649D-5708-6798254EF5A1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7D9CFFE-6C90-86A4-4D26-1C1A8AF1A863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2412E76-3E94-1C3B-7EEF-0F2A900B0469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67D5E-7E64-01A9-D41E-426210BD6850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33F1104-E4D0-002A-10EC-E23283513287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B0951D8-D1EF-269F-F06B-5C426AA8B75F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EED381A-E66E-5EBC-9E35-DB6EE13F96FB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C32B83-F190-F9AF-4005-C09DFDF9AE2A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876871-EB4D-AEE1-3401-3AC57FD6BF0F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FAE645C-1DC0-2922-A10D-6D19D4FF338D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C3EA04A-E1EF-B343-2224-D2A3A1907924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6D60819-486A-66FB-60BA-C648050D0922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9502519-B41A-1525-099E-8C8917E55EE7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6A447E7-6BBE-19EE-058A-174BECA2AC42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BF8C8B0-1FA6-948C-157E-1885E2A7A49D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402D39-EDB4-646D-C1D7-2E27263FEC1C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AB202CD-A661-FFEE-8ABF-137D5B334E69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91DA302-7CE8-2CBB-C0C2-66FFA8C6B14A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6D4CA67-3344-340D-1863-5E381A824A9C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55575DC-5C6C-91AD-2EED-B842E0A8714D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F9D3782-3E5A-FBAD-CF1A-A13670A77095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1CA5E25-61E3-A312-A253-BD8843573C21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27BD80-C712-16EF-1059-0A5575737B50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E5AF784F-C220-AF1A-8448-201F91EF0B24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168E57B7-65BD-9E2C-4C95-BF89620C3668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B5973692-A2F2-FC3D-3786-30DD0EE181F8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D649737-F30E-C5A6-5042-7BE80B7CE955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3A9F722D-CB53-9A6F-0433-947BEA803F03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0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Transmitter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35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screen with a graph on it&#10;&#10;Description automatically generated">
            <a:extLst>
              <a:ext uri="{FF2B5EF4-FFF2-40B4-BE49-F238E27FC236}">
                <a16:creationId xmlns:a16="http://schemas.microsoft.com/office/drawing/2014/main" id="{E7CC1FC7-2B24-2C79-5102-B08D6DCBB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53"/>
          <a:stretch/>
        </p:blipFill>
        <p:spPr>
          <a:xfrm>
            <a:off x="1028219" y="1535917"/>
            <a:ext cx="5438974" cy="4865097"/>
          </a:xfrm>
          <a:prstGeom prst="rect">
            <a:avLst/>
          </a:prstGeom>
        </p:spPr>
      </p:pic>
      <p:pic>
        <p:nvPicPr>
          <p:cNvPr id="30" name="Picture 29" descr="A screen with colorful lines on it&#10;&#10;Description automatically generated">
            <a:extLst>
              <a:ext uri="{FF2B5EF4-FFF2-40B4-BE49-F238E27FC236}">
                <a16:creationId xmlns:a16="http://schemas.microsoft.com/office/drawing/2014/main" id="{866ADAAB-79B7-434B-11E9-A31A3DC72A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1" t="9108" r="16393" b="16348"/>
          <a:stretch/>
        </p:blipFill>
        <p:spPr>
          <a:xfrm>
            <a:off x="6598825" y="1535917"/>
            <a:ext cx="5438974" cy="4865096"/>
          </a:xfrm>
          <a:prstGeom prst="rect">
            <a:avLst/>
          </a:prstGeom>
        </p:spPr>
      </p:pic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699F717C-2F00-2B0A-9980-BFD6A60FDB09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8391643-AEB0-F6CB-CF98-D7B0AA15864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53401E5-A856-4A53-B571-A7CB4F25A20D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108FA9-F104-6B60-98F1-0F87D0C20FD0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784C55-60B3-1F15-68F6-ADAD9231D867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BE543B3-2C49-7C28-00C3-927A130C58B6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990E8B2-FC6C-E1E0-5A3E-592932EE96BB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B2A4B8-4479-D0B2-DA50-204D53B667CE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3972075-8EF6-E662-B3EE-1754DBD5BC65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4C53FE-2287-F601-3473-A68483AAEB0F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39DBC9-97CF-3FDD-2F03-517EDFEF780B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E10F586-B035-3654-04D2-E0CAB06569ED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CC4AC67-BDBA-DBE0-2E8D-099EE10D0F1D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D92A9F-9F4F-5BA8-C325-DF69F63A4204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DFCF530-249A-885C-A85B-58944DD788DF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497F62-56D7-419C-7195-94FE4C39A414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76EABA-82F6-8C41-7499-AFD47196B75D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F370F02-36DA-16FC-E5FA-C5D2AD1A4A73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53195E-AA9E-8F9F-2460-5FCBDE88A2A3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0B492E-2575-A2C5-E9EC-3FD43AB71A56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9B6F4D8-C301-B406-54BF-B441F34274F6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D33166A-CD59-2DE0-1647-323DB5FA2BE4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FF3ECB-2747-B317-4E17-5D08AFD40576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43ED1BE-9323-E07B-869D-130F7B8BB112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CFBD743F-0CE7-965C-E7E0-41F65468AF21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8F6F54B-D539-0776-0477-8CDEFE3558CE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085D956E-C6B2-5F17-774F-80F6B731D8A0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DA732A99-334C-69AE-FFDA-5E8DC3198143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E58E6238-7FCB-187E-0884-8069B18B1577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565CF5-59A5-4098-842E-0533EE627C8D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FC38AC-5EE3-CBD6-D327-220AE3C4397F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BA5BE9-B4AF-496C-6179-5F8DCCA3CABE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5FDBADB-A905-1EA1-89E1-707358921F84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6E79666-8D72-C8EB-7CCD-A74AA7EB834E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0BF8EF2-F1B2-382D-8281-5E6FE44043A6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6653B0-4822-1556-0EC6-3D45AFC44F65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B0A8E1-5B7C-88C6-B9AC-146655D363F2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CE282D9-A8B9-3180-6BB8-A0197CF8968D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A078F92-9D8D-DF4C-8D25-9F74BED0D0ED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C553A2E-9789-8E65-5080-4C503A651A41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AB0AB3C-DFD8-01E6-E8EA-0E51EDD5E458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9F15922-1CA6-29B4-1865-3FE0F9060825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EC7A45-0CFB-91F8-65BE-6118F21F6AF8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B9C7742-58E7-83BE-58AF-401022E6097E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9DFA29A-9B21-5C0E-5502-22865390A6C3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6460812-CFE3-C04E-D3F6-902FD572B2D1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052B5D-B918-2C91-5782-C65ED90926CD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405CFD2-272D-8B98-6B15-C2EBBE874F57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FFC4A38-EEA4-585A-A06D-EED5DBEF94C1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C97B9C3-9D12-D62E-7593-B8EB858BE9D9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812331-F8D6-36BA-ECCA-4FAF165C967B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E387286-8C84-4FA3-2331-93D195BEEEB9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D80C0F1-6C2B-62F7-1AE7-8BD183D695FA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324EDD4-7BB1-AB00-CE80-77B70B20F3AC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A1AD412-6F29-027C-DA77-1727AF947843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F026362-78E3-001D-C3F6-192FAB1FAC3F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2DD16D1-547B-EC30-6AD7-61846C0AEB3D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B712BBA-ABAE-74EB-8F94-6C535F733210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97F9801-2EDE-169F-A1DE-E76819D47BD8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3967414-36BC-F8AA-394B-0FA6459E0AC8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058B2F4-1989-2936-351C-1C4E59F47471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5E483F5-F69F-7258-BAAE-A3987FE8EB9D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8F5FDB0-2CA4-2C38-E878-33BE7AA69B31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50A379D-8F50-A638-8855-00A02FBCB747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339AC095-83F7-0414-7E08-02B39F680724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6B844FA8-770A-1255-AD09-9700D6EA11D7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423852BD-9CA2-F3BE-3E8D-F3D8DAA23187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9962CB0-D1FB-29B5-CC38-E6DC320DD760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68449153-D1BA-7D50-9999-2FAE88D56E77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74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Finite-State Machine Representation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69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Acoustic positioning system program (running on STM32) has</a:t>
            </a:r>
            <a:br>
              <a:rPr lang="en-US" dirty="0"/>
            </a:br>
            <a:r>
              <a:rPr lang="en-US" dirty="0"/>
              <a:t>five main states</a:t>
            </a:r>
          </a:p>
          <a:p>
            <a:pPr marL="0" indent="0" defTabSz="228600">
              <a:buNone/>
            </a:pPr>
            <a:r>
              <a:rPr lang="en-US" dirty="0"/>
              <a:t>	Initialization: starting timers, setting up algorithms, etc.</a:t>
            </a:r>
          </a:p>
          <a:p>
            <a:pPr marL="0" indent="0" defTabSz="228600">
              <a:buNone/>
            </a:pPr>
            <a:r>
              <a:rPr lang="en-US" dirty="0"/>
              <a:t>	Triggering: checks for acoustic pulse every 0.1ms</a:t>
            </a:r>
          </a:p>
          <a:p>
            <a:pPr marL="0" indent="0" defTabSz="228600">
              <a:buNone/>
            </a:pPr>
            <a:r>
              <a:rPr lang="en-US" dirty="0"/>
              <a:t>	Full Recording: once detected, records for 2.4ms</a:t>
            </a:r>
          </a:p>
          <a:p>
            <a:pPr marL="0" indent="0" defTabSz="228600">
              <a:buNone/>
            </a:pPr>
            <a:r>
              <a:rPr lang="en-US" dirty="0"/>
              <a:t>	Recording Validation: checks if recording actually contains </a:t>
            </a:r>
            <a:br>
              <a:rPr lang="en-US" dirty="0"/>
            </a:br>
            <a:r>
              <a:rPr lang="en-US" dirty="0"/>
              <a:t>	the acoustic pulse (a “good recording”)</a:t>
            </a:r>
          </a:p>
          <a:p>
            <a:pPr marL="0" indent="0" defTabSz="228600">
              <a:buNone/>
            </a:pPr>
            <a:r>
              <a:rPr lang="en-US" dirty="0"/>
              <a:t>	Data Processing: converts a good recording to a new</a:t>
            </a:r>
            <a:br>
              <a:rPr lang="en-US" dirty="0"/>
            </a:br>
            <a:r>
              <a:rPr lang="en-US" dirty="0"/>
              <a:t>	position estimate and sends data to Fo-SHIP ESP32</a:t>
            </a:r>
          </a:p>
          <a:p>
            <a:pPr marL="0" indent="0" defTabSz="22860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36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F1EA87C2-ED4F-0CA6-DB98-A7DD20666336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2DEBCA-71E0-A044-D4C8-575AB11348B8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E3746B-4862-8A8E-684D-8F99D5064725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21E01B-2FFD-5381-1A51-D3FFFFCDB834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B2C701-BA0A-CCCE-20A6-E299434ECA32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0D6E6E-90C8-EF14-2009-75A177E148F3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5290C3-F57C-6712-5A02-83DF4DDFF4FA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794CE9-3BA9-C440-8B03-9C55E9F3AF99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87A653-7FD5-6E90-9DBE-2B223D5A4694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2C99BC-61A0-2048-0D29-26617C28EB1E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10C985-712D-84B2-E127-2181DD97A4D5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3DB649A-1F49-DD47-AA3C-4940853AB7BB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4BEE55-2F1B-5A00-76BD-310884228837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6D46E3-3833-4564-D726-BEE8F2254500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12DD36-16DD-915A-25F9-3BD3AC5EDD26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3D5746-C038-F07E-86CE-BF06E2B7E5B9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FB28C0-5961-F066-4CF8-0E29E71E137B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DADDF4-49D5-AA43-BA90-BDAE8D538126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D00B590-F88E-1EAF-BBC9-3E7948BF8BBF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5100DF-596F-2788-AC29-0789B29ECE81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E93E5B2-DC05-8BB9-4ED5-3175A7F7775E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FBA7C9-3412-4ECA-0323-A52FFFA76393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AA9FD2D-871F-6990-6961-F3AB046ED128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9AF0BC4-D444-03ED-CE22-C2FE041FDBA0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5C496E86-823C-387B-A769-A9A10A11ED0D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86D782A7-BA77-78D8-550E-8D810DBBDAB8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771CCB71-1DB5-96C0-191B-79C97DD76D74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AA3D6763-1657-0F4B-9F69-B7EC3796FB00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D10883E7-65B8-C686-E223-3059DBF0E26E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91D4C7A-DE71-87C6-6215-276D7E03859C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76DAB66-5C6A-BC91-7018-1ABE3F398E6C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4CA91A-7C7C-4390-A65A-C9C5EBB61A57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A95A2E4-1C51-455B-D8A5-D83D897DA162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BA8C03-9F00-0F78-C470-CAC27DDF35EC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52B482-77A4-520D-F072-72A0D3EF9FE5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4FA250F-BA36-300E-E826-C4BD9D64A403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CAE1D38-6AD7-3ED7-481D-1178CB85ECBE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1A5B88A-C903-B19A-36B4-BA0A8E947971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73A0C5-1AF6-FCA1-9F2C-5F9AD7CD67D5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B0B4F90-A179-FB69-0F6D-B041886B809D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FA609C7-57D3-0091-92AE-2ECF8BB2BEC1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2D784CA-66F8-9802-FB55-8829148223FE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E02E5DF-810A-0D91-BA37-B5153E80A183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9AE246F-0340-7450-F1B4-87617C573FD0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96F9190-0DFE-6B47-EDAB-08D9084254F0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81D101B-7DD4-F63B-9799-B3D9263061F2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1EEC9A-EA6F-9C02-65B9-14E0B614C3C8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9C6F619-E708-0E30-E581-40A87EDC687E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5FB1C27-8DDC-7AE8-4519-05D720EAD625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7127785-3F2F-0D8D-E849-628166D07040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6BA6BC5-907D-1C76-BCF5-58B991C142C8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AF228F7-39F9-EF91-E443-380A897B9161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BA25018-74C8-FE7B-4BE4-C2FD04106BBE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C09D677-9F61-89EC-EA9B-97768B9FAFA8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0CEE478-681D-E763-CAED-3C2D4F2C276A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70B0A94-52CE-AE86-C627-40D45877EB90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0591ED-5333-E1F4-1899-2EC9ABB6701B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AF680F9-0651-0CE4-C5B7-BB8ABF93D350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D788A25-8158-F656-7538-B976E189BCF3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D1D413E-A04A-1F5B-0DAA-EB7A65F67F3B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312DED7-B762-2526-85E6-79EBE4F3374B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7628A4C-7272-733E-FC58-51554A5110DE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627E102-05AF-F54E-A6C0-21092803E64D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5570241-5428-4D4E-0248-5C0D3BC6B0D1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B47D1411-6064-9D96-D4C0-0A8308CD68EA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FBBB125C-179D-868D-4918-B519333732F9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6F60D1EB-5224-C9B6-7928-F24672D0BB2C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DD18FA2-861E-79CE-F895-4DC7DB3F4B5B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41F98B35-57AB-0A63-BACF-A517E07C99D7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6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Finite-State Machine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37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diagram of a process&#10;&#10;Description automatically generated">
            <a:extLst>
              <a:ext uri="{FF2B5EF4-FFF2-40B4-BE49-F238E27FC236}">
                <a16:creationId xmlns:a16="http://schemas.microsoft.com/office/drawing/2014/main" id="{449300AF-207E-4B5A-85FE-33C251977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196" y="1180545"/>
            <a:ext cx="8717608" cy="5476598"/>
          </a:xfrm>
          <a:prstGeom prst="rect">
            <a:avLst/>
          </a:prstGeom>
        </p:spPr>
      </p:pic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FF862FBF-996A-1DDF-18F8-C68A41958C90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90A50A-A833-BC24-28AC-46BBA7D8365E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3EBB9D-A371-0C95-BFA8-32F1F5E4B141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6A4424-AE28-C08A-3423-0C381CD6EEEA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16DF2B-105C-2A7B-632D-9F0617D190C0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640C4B-0C15-6C73-A17A-536F3EC2BAD1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B476FC-2F6C-D4BB-B40C-EEEBBB0E2AA4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C06C0F-66D7-B46F-CA2A-F7617DA1A02D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1152D-AEAD-465F-208B-DA1500FD811C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43CDEF-62A4-7D94-243B-D7BEC4C613D8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D5531A-2EA0-2C9D-02B5-2327A1B1CBFF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E95D27-6EC9-C582-F158-334EE374CB60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A0ABAB5-3F23-24FB-4B3D-F196D5EE271B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91FAFF-7750-6569-A7B9-3231322B3A82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9A87F8-5838-8436-2497-64AD0B5692FA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6A78C4-8AA1-593A-E31B-2E5321403BD1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6224392-2FCA-FC19-D598-9F068BBF4300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DF911B6-55D0-5ED0-82B7-8157B1EAC04B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B184546-C2BE-07C9-24CF-E63FF2CAA218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B9C06C2-DDD9-2182-C65D-EC3E42BE569A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0F6FCE-93EC-74CF-AA55-5DF0FAD43919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747F26-B5E0-B7A0-51CD-65B395C8D0FE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8541DB-FA7C-A640-18F5-3434E17936C7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58A1BE-C93B-8A9A-1E62-C9B495E21BC0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C6C6DD2A-CFD5-1188-39FF-9E0AA9C3BEEB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D457C569-2ED2-F6B8-0268-C32D2B5F920B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57A53B34-9418-70CB-7083-A2602E21AA4B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9DA7A352-27F6-57B1-815A-A1B8DA7D65E9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EDE375EC-27E5-5D86-8B48-904ABF7626F7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9B4B8E39-D653-2ED0-1867-576675F35EB7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D38D27-5A44-ACA1-B3CE-3E49BDF92E5C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AF288AD-BC82-5D0A-780E-7917BA641015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ECB747-F86B-85EA-88EA-F8B01B1E400D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39E118C-3AE8-41C1-6F23-A0B0A4D50CC7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DAC7025-9F87-5110-6C8B-8149AC8D597A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6E65CE1-BEBC-F661-750B-4B7177261A11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2FC780-2568-212D-9E30-0B3024D1ED35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19C773-C7BB-D89C-824A-D151BA61A840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C3A7299-F238-6407-B02A-9B4001DEE964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03DDD17-D1F8-388E-3298-A3101A1EEEA1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749DA91-5476-33FA-BD7D-62D9169BD0E1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05F9EF-0327-684F-3EEC-8E42E38CA77B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A3CCB33-9B5C-9AA7-7587-0418A7182C3D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4B9A1E8-2B71-A6DD-C18C-0C42A7B2B53E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2E480B0-B6D5-2BC2-7CA8-5520B43AE469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28A5998-E418-0B4C-9F20-8C69C2AB3328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ECA0F80-D2AA-CE5B-8912-864EBBF3EEBB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DD1657F-9628-6B27-46B7-A0DCD3C243B8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6C12C4E-96F9-D68A-8992-CDDF4B45CF0F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7DBA23A-86C7-76A9-84BF-FFC8CBF609EC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8442811-A2D8-653B-20CB-E42693A39341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927254C-9386-8806-D8C6-1E82C2FF9A92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2EF8E8B-B8A5-3801-699B-4B0D88C4A6E4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43D2B9F-3CE7-7D2C-88EF-1831A9FEE195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C49471B-8345-50E9-3D41-F0747A9E2370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4E97073-47E5-6AA7-0604-73292F3F79C0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5B865A3-454C-DA9F-09A5-D8188BD19A33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5F9AAB4-9C7C-5498-BD2B-D2DE4477EE46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9C0118F-4A8D-3714-D482-89DF3D243008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7D5A022-DA3E-DE8F-05B8-8CECEC7304F5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11D46D7-640F-2F2C-2E5A-1465FA4EB9AA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F5AD16C-F5A9-D59C-4C86-D90ABD11D7F8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7689036-0062-0C9D-1E2E-E15FD76CA850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6AD3DE-6B10-E7B5-A68E-BB3A976F6DB2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195482F-C920-CCE9-6EB6-C0CDECD400C9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20015DB1-5DB0-BE09-D4D7-CD23DF1A30BC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B4C11DE5-2AA3-946C-6A5F-255890D8AE82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1E37B16D-C787-BEA7-15AE-F2727B9506C7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3FB11DE-27D1-3470-0F29-869DF1920C62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01D082D2-598F-D87E-91EE-F0FE5240B152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17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Analog-to-Digital Converter Setup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Analog-to-digital converters (ADCs) can measure voltages between 0 and 3.3V on STM32 GPIO pins</a:t>
            </a:r>
          </a:p>
          <a:p>
            <a:pPr marL="0" indent="0" defTabSz="228600">
              <a:buNone/>
            </a:pPr>
            <a:r>
              <a:rPr lang="en-US" dirty="0"/>
              <a:t>	12-bit resolution (0.81mV) used, 0.42us per conversion</a:t>
            </a:r>
          </a:p>
          <a:p>
            <a:pPr marL="0" indent="0" defTabSz="228600">
              <a:buNone/>
            </a:pPr>
            <a:r>
              <a:rPr lang="en-US" dirty="0"/>
              <a:t>If sequential (Mic0 -&gt; Mic1 -&gt; …), max sampling rate is 595kHz</a:t>
            </a:r>
          </a:p>
          <a:p>
            <a:pPr marL="0" indent="0" defTabSz="228600">
              <a:buNone/>
            </a:pPr>
            <a:r>
              <a:rPr lang="en-US" dirty="0"/>
              <a:t>Using </a:t>
            </a:r>
            <a:r>
              <a:rPr lang="en-US" dirty="0" err="1"/>
              <a:t>MultiMode</a:t>
            </a:r>
            <a:r>
              <a:rPr lang="en-US" dirty="0"/>
              <a:t> (dual ADC), can double max sampling rate	</a:t>
            </a:r>
          </a:p>
          <a:p>
            <a:pPr marL="0" indent="0" defTabSz="228600">
              <a:buNone/>
            </a:pPr>
            <a:r>
              <a:rPr lang="en-US" dirty="0"/>
              <a:t>	Primary ADC triggers secondary, two conversions at once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38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diagram of a test&#10;&#10;Description automatically generated with medium confidence">
            <a:extLst>
              <a:ext uri="{FF2B5EF4-FFF2-40B4-BE49-F238E27FC236}">
                <a16:creationId xmlns:a16="http://schemas.microsoft.com/office/drawing/2014/main" id="{ECA5806D-2548-A04C-0FA5-395660113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01" y="4510228"/>
            <a:ext cx="4325495" cy="1700071"/>
          </a:xfrm>
          <a:prstGeom prst="rect">
            <a:avLst/>
          </a:prstGeom>
        </p:spPr>
      </p:pic>
      <p:pic>
        <p:nvPicPr>
          <p:cNvPr id="33" name="Picture 32" descr="A diagram of a circuit&#10;&#10;Description automatically generated">
            <a:extLst>
              <a:ext uri="{FF2B5EF4-FFF2-40B4-BE49-F238E27FC236}">
                <a16:creationId xmlns:a16="http://schemas.microsoft.com/office/drawing/2014/main" id="{27262849-CD04-4758-05BA-88CB1E8AF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51" y="4403725"/>
            <a:ext cx="6305550" cy="1952625"/>
          </a:xfrm>
          <a:prstGeom prst="rect">
            <a:avLst/>
          </a:prstGeom>
        </p:spPr>
      </p:pic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90B8F431-9770-EF73-6065-501BF93DFB5C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6B5921-4D2C-B06B-E971-5CDDD5C7949C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C6991E9-6700-636E-704F-101325E3BBEC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2AB2000-0929-D9A2-2FD6-CD6E56233D8F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BABADD-4435-D65C-6793-71A9AA670190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3CE93F-3BC5-AC92-0DD0-579E6E662CC1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235A743-02B5-54FE-B5C4-597F59043FE8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D81967C-559D-0513-8369-9E00DA3B22D5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29909E6-6F9C-9FB4-5839-7AE1986F04AA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9F6B389-1CF5-474C-8365-465A2CCBDA16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3827876-E96B-FD74-7078-B49C2D31597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F35F34E-7BC8-0452-A89B-566DDEEF6911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EDAC49-FE60-8156-1650-F2B2A064FB66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8F93F2E-5EE8-D8BF-BBF8-49FFEC0F8804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B966BA-F8F8-C39B-065C-7BD48615BDB7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D52ED68-2097-5321-8BE2-324A1BB5716B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61BA20-75F4-6C2B-4F21-BCB42C288C5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1C7E8E9-8D73-168A-36D1-54766703CCB2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3BA8B5C-F0F3-9ACF-6E9B-217DA9ACA1C4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C53FC1-4762-C662-2F38-7F520883DF10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856164-2AFA-5B76-E2FC-F2D89CF452D7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50EC51D-8200-B82B-9F22-C92D3C0B7E3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58C7AB-4BF0-7FF3-B666-E7DF607C00E4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763D84B-0897-11D5-D57A-5D7CC08B23C0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Top Corners Rounded 60">
            <a:extLst>
              <a:ext uri="{FF2B5EF4-FFF2-40B4-BE49-F238E27FC236}">
                <a16:creationId xmlns:a16="http://schemas.microsoft.com/office/drawing/2014/main" id="{FDE6982B-EBA1-EFAA-C874-06C330266A46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B857597-B0C4-4950-AD14-74BCE51531B4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A7296486-8A1E-FB3C-D1B9-59051D1F60F4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55AD556B-C18C-C81B-60E7-37D6F5F0191B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4CAF6DFB-8B0B-ADA6-4EE6-882787301504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DCFEE9-235E-FA6C-64F3-870E36523D2D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769262-165A-5920-1331-A412CC40EF36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03DF4-5289-59E8-5491-1AC4C8CD8F35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871F18-4BC0-E10F-6639-78C91E969CA1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DC1647-4FDA-6B9F-45A7-9C1DFC7D5E3F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BD5380-9034-76B1-ED5E-F653BB588AFE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9770F85-9E6F-EA82-9D2D-4022724868A6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DBFB539-292D-BF64-FE36-2F157A28FEF9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E42995-8374-CB50-D1A6-339888F71BCD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90F45AD-8375-D7AA-4EB3-2284614CE6A6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23354BA-02DF-A3A3-823B-E67B67004B75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3056DC4-4835-52C0-AEBB-31AC2F041C3E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C43EEA1-5C2A-C66E-62B5-631C18F52A58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7E0E330-1088-9A9C-4370-627CD8CF6F3F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889CA92-F30E-5C08-D496-901912CF997D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7F26BCF-5436-69EB-D5C3-73D5C548EBD1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933BBD5-8437-0A1D-50A5-8157712733A1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2E53577-5B87-FE86-CB4B-B108B0CD842B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BC350A1-30F6-08D3-6CC6-C169E9C65E16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FB8037-0D49-FC50-4F29-DF265645974A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4157F67-CDAC-EEEB-8CC0-29811ED3C790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6F71BBD-D529-7C1E-5CE0-346B90173624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6A0B3EB-FD78-A254-A8F6-874ED44AB40E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0A7FF03-CE13-BA48-EC9B-9F1B08EAD82E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0BE740E-FF82-4C06-6EC3-19B542FE0154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99AC52C-1154-6D09-A612-7F33A1AA4326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7D1E8A7-6C4C-3A20-A41B-E908EFAFAD3C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7E93D28-E961-33F2-74BC-F1F17B403608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111B7B-E4A7-55B2-33FC-1F10BA2993FA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DBA6EB6-D653-5468-0498-C5EEED1C7C1A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A9F4B5B-93B8-B563-E921-9C96695EFEE9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242CF96-3AAA-6183-BB1E-987B39909B4B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3416789-A195-5EE8-D449-8082892400DF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1C71ABA-ED58-8721-D186-181BD159EAC5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DFEFBA5-7B38-DBFC-3ACD-3F71425DC346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14BD1C2E-DBBA-4EC3-5C13-51A97A96FD17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EF1559F9-F483-DBF1-5D8F-8915B3EF5136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A5C9FFF2-31C4-1025-45DB-BF6DF06112A3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8D93446-E0D3-72E9-C424-FB7125AF1A51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B474E9FA-3214-2BD7-D302-E75BF7B6F408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38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Triggering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6092015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After initialization, first step is to check for an incoming pulse</a:t>
            </a:r>
          </a:p>
          <a:p>
            <a:pPr marL="0" indent="0" defTabSz="228600">
              <a:buNone/>
            </a:pPr>
            <a:r>
              <a:rPr lang="en-US" dirty="0"/>
              <a:t>	Active band-pass filter removes non-40kHz audio</a:t>
            </a:r>
          </a:p>
          <a:p>
            <a:pPr marL="0" indent="0" defTabSz="228600">
              <a:buNone/>
            </a:pPr>
            <a:r>
              <a:rPr lang="en-US" dirty="0"/>
              <a:t>	Assume any large readings from the ADC -&gt; pulse incoming</a:t>
            </a:r>
          </a:p>
          <a:p>
            <a:pPr marL="0" indent="0" defTabSz="228600">
              <a:buNone/>
            </a:pPr>
            <a:r>
              <a:rPr lang="en-US" dirty="0"/>
              <a:t>Record 64 samples from each mic, check if any five samples in a row exceed a threshold; if so, pulse detected</a:t>
            </a:r>
          </a:p>
          <a:p>
            <a:pPr marL="0" indent="0" defTabSz="228600">
              <a:buNone/>
            </a:pPr>
            <a:r>
              <a:rPr lang="en-US" dirty="0"/>
              <a:t>	One 40kHz wave -&gt; 21.3 samples, five samples is enough</a:t>
            </a:r>
          </a:p>
          <a:p>
            <a:pPr marL="0" indent="0" defTabSz="228600">
              <a:buNone/>
            </a:pPr>
            <a:r>
              <a:rPr lang="en-US" dirty="0"/>
              <a:t>	More samples/mic -&gt; longer trig time -&gt; less recording time</a:t>
            </a:r>
          </a:p>
          <a:p>
            <a:pPr marL="0" indent="0" defTabSz="228600">
              <a:buNone/>
            </a:pPr>
            <a:r>
              <a:rPr lang="en-US" dirty="0"/>
              <a:t>	64 is good middle-ground, takes 0.1ms to record and check</a:t>
            </a:r>
          </a:p>
          <a:p>
            <a:pPr marL="0" indent="0" defTabSz="228600">
              <a:buNone/>
            </a:pPr>
            <a:r>
              <a:rPr lang="en-US" dirty="0"/>
              <a:t>If any two mics &gt; threshold, move to full recording state</a:t>
            </a:r>
          </a:p>
          <a:p>
            <a:pPr marL="0" indent="0" defTabSz="228600">
              <a:buNone/>
            </a:pPr>
            <a:r>
              <a:rPr lang="en-US" dirty="0"/>
              <a:t>Otherwise, repeat triggering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39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B44EC1E5-9954-9DBF-6F61-9D86E4DA606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CF52D8-CA92-7AC1-DD8D-5E1C46FB15EA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F3C53D-E576-3244-3EBE-B79F0C445EB6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824124-CEE4-AE68-100E-1E4403596A02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60088F-A801-4269-E98D-C9E8B639D71E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7A45E7-5BCF-6DC3-107E-78C02E6300AF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A68401-EF4C-5AD4-E646-78D45756235F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F0A637-2BFE-3203-0CC2-877D740FE969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F6A473-565D-F05E-36D6-8E1473F9D0DC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F7547C-481F-7B0C-54E8-5183D66F1435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0DB45B-312F-1682-40AA-DDCA2DA7A885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F320AF8-9182-AA7C-24E4-258824B02E91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AE859B-EF8F-3145-346C-1B50F0BFA9CB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5F36A3-1C4A-86FE-9EA1-52C20ECBE7AE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FF87A8C-1748-B81E-BF71-3E7405F741BD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6905B0D-F718-0CD3-6708-00CF47D76B0E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C8C3CA3-99DB-9C03-2914-79BC71725551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10EDB8-DA10-BD2E-8F6D-7652FB44BC37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DB35B4A-0B97-87B7-66E4-2CA2C3C9311C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C3B536-5A97-0C87-0D37-DE1823B583DF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7E1BF3-33FB-DB18-7D4F-4247A3150A25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50DC839-0EF3-8378-4A97-F4F68CA9312C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13AC846-9870-4E6F-7D2F-C0FF7F103A6C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D7CB157-14FE-F745-C8C7-E4B292202B20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E8759210-294B-8CBB-239D-39BC10100462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F9EB0423-BA29-6663-2461-5ED5A60A4592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9DCA2306-7F07-E70E-6C00-1E87EEF081CB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83F25CD7-F291-67D1-E06D-AE969EE26CED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0D3633F8-D89F-2B5E-FBDA-93390239E863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2EF636-8C9C-40FC-CF0A-08F102AEA8F1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869BE5E-7502-8799-6CE6-F4C07D28FD68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8179F23-5F38-8F3D-E86A-21330BADFD54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EFED2F7-448E-14F8-267D-8361837A865D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67416B1-2F63-0336-4536-2876B9603A3C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00BDE9-7E31-466E-D0FD-0C8E7350698F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5A78AC9-455E-C47E-0431-289AA693BD6E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7AAE35-7078-C13E-F474-22433454611F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FF1C8B5-F4AE-281C-9FCE-4B8B1CA88DC7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04A5CC9-19D3-301A-21ED-6FF4B8409122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B54EBF-5AC1-0AAD-0C21-87EC4C800012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2CB2D89-492F-BB4F-D99C-2DC020C300D4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C5F73DB-487B-57C4-B5B2-7BFA84E0EEE6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B9A52A4-A22B-74F8-6BFF-3B89764B1CF7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C4C1FF6-C686-D55C-5D50-38FD81E4451D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0103BEA-E106-DB84-2EB4-0866259543EC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B58801A-0885-DABF-3E49-D82B90A1A37E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C82C75C-634A-B65A-196D-DE3B93FE9899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334813B-71C9-88BD-2750-D6754358B001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D41256F-912F-C73A-8837-11476AF6DCC8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680860E-B037-5FE8-8859-6945058E6C7E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8423124-336D-6CE9-07B6-EAD043425669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1159C89-7425-C5F1-EEA9-A68E4F6CE4BC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31C24A9-44D5-1072-C9AE-DD901F3728CD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216E10-3A61-96FE-EDE4-740FF51D6163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C8BA1DE-D133-A1F7-7C9F-E5637C52B8C2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216FEC2-D7E2-AB99-92F8-A33B50BE8A02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CA1EF4-BBB1-E299-B5E6-D9E553EF08FD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6B5408D-8E1A-78A1-56A9-822665882F35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162BF6D-45D5-353B-5BAA-283866D4A463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DA23FC-12E5-9701-43FF-563E798B9917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2B4B44A-D599-CE44-B3B5-D4052174E3F3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D64A627-752A-1D7C-202E-F956372D7374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CE87CF-2B93-CEA1-CEA8-8D2FE89AC19D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4705CA1-86B5-E32A-F46E-E8B85CF42E34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18437637-70B8-B640-CF76-5CCD2847989D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E2454A45-5942-7F7D-D8E6-1FD54860226B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E20695AB-41EC-5523-0A55-ED696D7FA667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3E6C872-6652-F58F-1798-0D471FE9379B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D81D673F-2F67-92FF-0048-9ACE3BA1ED58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3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Autonomous Underwater Vehicles (AUVs) are used to collect data in the ocean and require position information</a:t>
            </a:r>
          </a:p>
          <a:p>
            <a:pPr marL="0" indent="0">
              <a:buNone/>
            </a:pPr>
            <a:r>
              <a:rPr lang="en-US" dirty="0"/>
              <a:t>Examples: shipwrecks, ocean floor mapping, phytoplankton level monitoring, search-and-rescue, and so much more</a:t>
            </a:r>
          </a:p>
          <a:p>
            <a:pPr marL="0" indent="0">
              <a:buNone/>
            </a:pPr>
            <a:r>
              <a:rPr lang="en-US" dirty="0"/>
              <a:t>Problem: GPS does not work underwater!</a:t>
            </a:r>
          </a:p>
          <a:p>
            <a:pPr marL="0" indent="0">
              <a:buNone/>
            </a:pPr>
            <a:r>
              <a:rPr lang="en-US" dirty="0"/>
              <a:t>Need a way to </a:t>
            </a:r>
            <a:br>
              <a:rPr lang="en-US" dirty="0"/>
            </a:br>
            <a:r>
              <a:rPr lang="en-US" dirty="0"/>
              <a:t>reliably determine</a:t>
            </a:r>
            <a:br>
              <a:rPr lang="en-US" dirty="0"/>
            </a:br>
            <a:r>
              <a:rPr lang="en-US" dirty="0"/>
              <a:t>AUV location when</a:t>
            </a:r>
            <a:br>
              <a:rPr lang="en-US" dirty="0"/>
            </a:br>
            <a:r>
              <a:rPr lang="en-US" dirty="0"/>
              <a:t>submerged for long</a:t>
            </a:r>
            <a:br>
              <a:rPr lang="en-US" dirty="0"/>
            </a:br>
            <a:r>
              <a:rPr lang="en-US" dirty="0"/>
              <a:t>periods of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7A1DB-8194-6369-3CCD-EA68885D8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620" y="3816038"/>
            <a:ext cx="7529430" cy="2304087"/>
          </a:xfrm>
          <a:prstGeom prst="rect">
            <a:avLst/>
          </a:prstGeom>
        </p:spPr>
      </p:pic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7A0A48B4-4473-7CF0-9EF9-5752633D78CA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Top Corners Rounded 42">
            <a:extLst>
              <a:ext uri="{FF2B5EF4-FFF2-40B4-BE49-F238E27FC236}">
                <a16:creationId xmlns:a16="http://schemas.microsoft.com/office/drawing/2014/main" id="{28F983ED-4227-5CD0-D2F8-F0D57973C65D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92CC26-F2A0-C717-B68B-16C05BC751E2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7AFC18B-EE2E-0CCF-460E-E373726DCFD5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BDDB07A-9FA0-CF23-520B-2C4075EE7FBB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FCB42F-C397-B78A-36BD-FB5E1EFA6281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8748C3-4201-AF01-33A1-F340E6C3A183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07B698F-A883-C4B1-242D-E804183F01CC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B80489-32BB-6E61-E471-B2C72C1E2936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7214CD3-5696-C7E3-9746-3E0B581FDEFD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7F54C0E-5440-7FB2-D3E0-D53D65A98273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5A4338-76CD-CDEA-48EF-17E302A0EB0C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A43E42C-6197-14AF-0FBF-603603553B4E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FFC0998-67AA-C3A1-FED8-B941486F6D17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8F933-47E6-D289-FE6E-0F622E1DC713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7582B13-EB30-3922-8113-2EE61FC27BDF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AAA45B-C74F-D137-2C18-CA3FC545BB05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A7B49-2585-102F-94C0-08590B22CDCF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7CB51C9E-0C38-9473-E020-25992FE15F69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: Top Corners Rounded 60">
            <a:extLst>
              <a:ext uri="{FF2B5EF4-FFF2-40B4-BE49-F238E27FC236}">
                <a16:creationId xmlns:a16="http://schemas.microsoft.com/office/drawing/2014/main" id="{F99A3A5F-351D-5394-7B95-5FB43E771F2B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: Top Corners Rounded 86">
            <a:extLst>
              <a:ext uri="{FF2B5EF4-FFF2-40B4-BE49-F238E27FC236}">
                <a16:creationId xmlns:a16="http://schemas.microsoft.com/office/drawing/2014/main" id="{439D251A-BB21-5435-3FB9-F220E8C8F1C9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1E0DA78-E2A3-5B08-2C83-54846AEACB66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38AEC85-7654-5C65-6ABA-D5DF6B2F971A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BFC4410-83F6-66C0-022F-BA80AAE01AA0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87514D9-B07B-E507-F7CA-0F77C886250B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4FBA7F1-1179-EBE2-7285-B8D406FBB2B7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5BC1F08-F352-07FD-1CBC-ABE2044DB344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5DD11A8-D048-E9C3-E7CA-1C27F3A63D62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B1FA6C5-D13C-4DCE-34BA-1E0B7A7CF541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7E11627-60C4-CF17-202D-4EA59C21A914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BED767E-2412-B08E-6B77-5F5AEF363412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0708F3D-C179-DBE5-88BA-59DD6B25B633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03DF7AE-8F57-4F4E-32A3-32FC451FD189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D2CBC77-4D74-DDD2-B237-FFFE2AA06C1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A42ADF0-1DD4-C709-55C3-462DAABD5372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838008C-97D5-B3F6-D942-037B6F0BC0F6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DF910F9-6A6B-A7EB-D728-719532E3A17E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D0BD3E7-4387-CA29-1E43-B346690EB0BF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D4E5415-CA6B-E171-C441-3D2A86D10E4D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7F165F6-55EE-452F-6978-5063C2DA4CE3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1EC7DA5-145A-4D7A-8FF0-D7DD32BCA8B6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3BC1D3A-5536-847E-052D-49F489563B68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55234D-8ADF-EC88-F342-CB14BBCA2719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9C24567-8680-A048-C0CD-11BA3B692377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: Top Corners Rounded 110">
            <a:extLst>
              <a:ext uri="{FF2B5EF4-FFF2-40B4-BE49-F238E27FC236}">
                <a16:creationId xmlns:a16="http://schemas.microsoft.com/office/drawing/2014/main" id="{4143E231-C1FD-18DC-BF41-80D3D47995AB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FC69B47-D4E2-9592-44FE-EB129853EC32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B91C83F-84D2-7AA3-EA8A-F2F125DA7D51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7418FAAA-3C6F-7730-DE31-80C8019DC099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2FF1D27F-5C17-BC5C-8773-EC8F3B7B45CC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E8493E-257C-A330-197C-C7C0DB999464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947432-A58B-35C8-E513-FC498D20A768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2C65A-5C91-0A0B-E740-2562F8F3606B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877429-C829-B28E-7005-C4C8158ACA0B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8354BB-467A-07C0-FDCA-CB6CEEF706B9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1504F1-F8AB-1509-2C3E-DDC262E9536E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75C392-4CAC-0D01-178C-C36776C3093F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F2CC60-A491-5D2E-DE1C-A9D506820FA3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7CFC13-92BB-EE0A-CD51-5B74D1B43DCA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4AE411-6D93-E3DF-56C8-5F06A8A22E6E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00D232-C5A1-5685-BD20-E022A40213A6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10001F-5907-37B6-5030-5A8FB00BC262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6FEDC4-08A9-FD16-613D-E397E77345B3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817DA4-C61A-64B4-0432-4F78B1F73F90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0045DF-FD37-EDB0-D41B-03734156D618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07BB5E-8246-A52E-B74C-02468D9B405D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B301F5-8F8E-7210-54B2-E6D667681C3D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776AC2-03CB-24CA-0493-9CC73C4E1D08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D56731-F391-0416-9D92-97CA64202B62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E12CE2-2AD8-BC93-536B-89832F7AAD1E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97AB10-6E04-E19E-F205-AA067E0567C8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382321-2D87-F98D-173D-EA2EF72BABD6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4115E8-D1EE-5625-7AB3-2DD41FE9A41D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6D1721-0ABC-B3AA-BC5B-F84C422BD33A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0CA020D-461A-DB5A-3D7B-38856CC381C8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376BD3-B414-422D-E148-39ACA46EDEA3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9C125E-DAA2-B5BB-0E2A-06CC2C5D945B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62D0B91-B7FC-5812-A132-37365FD36EEE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191C3A1-5D76-C81C-31FA-CB8B5D146C7C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6858B77-8BCD-8480-06E3-2CA520BA4DE3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D67824-EFD5-D10C-280B-B26BD3960E79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906857-8C54-2295-1EFD-C056C77F6899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0B9BC4F-4D30-5BE4-D445-0FC989315EC2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63E2C60-9DC9-0AB3-9F6C-6BA7AF40F52F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8C77FC7-AB10-E26F-4B8F-FF5CE0343C00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Top Corners Rounded 64">
            <a:extLst>
              <a:ext uri="{FF2B5EF4-FFF2-40B4-BE49-F238E27FC236}">
                <a16:creationId xmlns:a16="http://schemas.microsoft.com/office/drawing/2014/main" id="{F93CB17C-0314-5A76-A054-1A2E55DEB1A1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Top Corners Rounded 66">
            <a:extLst>
              <a:ext uri="{FF2B5EF4-FFF2-40B4-BE49-F238E27FC236}">
                <a16:creationId xmlns:a16="http://schemas.microsoft.com/office/drawing/2014/main" id="{D4FB4ED6-3304-DD5B-7896-06FABDF2D8E2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Top Corners Rounded 68">
            <a:extLst>
              <a:ext uri="{FF2B5EF4-FFF2-40B4-BE49-F238E27FC236}">
                <a16:creationId xmlns:a16="http://schemas.microsoft.com/office/drawing/2014/main" id="{34F2E53E-9564-F46B-85CE-486E94AD5048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98D2E33-6643-7633-B591-F4AB1FC440B3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Top Corners Rounded 70">
            <a:extLst>
              <a:ext uri="{FF2B5EF4-FFF2-40B4-BE49-F238E27FC236}">
                <a16:creationId xmlns:a16="http://schemas.microsoft.com/office/drawing/2014/main" id="{C88E3021-6137-CC43-8B99-AC3C4CAECF14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45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Full Recording and Validation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Full recording, 2048 samples per mic (2.4ms / 7ms full pulse)</a:t>
            </a:r>
          </a:p>
          <a:p>
            <a:pPr marL="0" indent="0" defTabSz="228600">
              <a:buNone/>
            </a:pPr>
            <a:r>
              <a:rPr lang="en-US" dirty="0"/>
              <a:t>	IMU processing halted during full recording to prevent noise</a:t>
            </a:r>
          </a:p>
          <a:p>
            <a:pPr marL="0" indent="0" defTabSz="228600">
              <a:buNone/>
            </a:pPr>
            <a:r>
              <a:rPr lang="en-US" dirty="0"/>
              <a:t>Once saved, need to verify that recording contains pulse</a:t>
            </a:r>
          </a:p>
          <a:p>
            <a:pPr marL="0" indent="0" defTabSz="228600">
              <a:buNone/>
            </a:pPr>
            <a:r>
              <a:rPr lang="en-US" dirty="0"/>
              <a:t>	Calculate standard deviation for each microphone signal</a:t>
            </a:r>
          </a:p>
          <a:p>
            <a:pPr marL="0" indent="0" defTabSz="228600">
              <a:buNone/>
            </a:pPr>
            <a:r>
              <a:rPr lang="en-US" dirty="0"/>
              <a:t>	If std. dev. of </a:t>
            </a:r>
            <a:r>
              <a:rPr lang="en-US" u="sng" dirty="0"/>
              <a:t>all</a:t>
            </a:r>
            <a:r>
              <a:rPr lang="en-US" dirty="0"/>
              <a:t> four mics &gt; threshold, then recording is there</a:t>
            </a:r>
          </a:p>
          <a:p>
            <a:pPr marL="0" indent="0" defTabSz="228600">
              <a:buNone/>
            </a:pPr>
            <a:r>
              <a:rPr lang="en-US" dirty="0"/>
              <a:t>	Threshold set just above ambient noise level</a:t>
            </a:r>
          </a:p>
          <a:p>
            <a:pPr marL="0" indent="0" defTabSz="228600">
              <a:buNone/>
            </a:pPr>
            <a:r>
              <a:rPr lang="en-US" dirty="0"/>
              <a:t>Area for improvement: use average of std. dev’s to determine how much to trust an acoustic measurement?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40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09727842-9D1B-F752-FF00-04E587828095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47263-8769-9DF0-884C-9F0698ABF576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17315A-1334-8586-57B4-84A20A4FDAB0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934A4A-AD47-8050-4D13-6C5B7530B6E0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4F26B4-BFA4-E014-FBB7-174F60C65C44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04980A-922C-E867-B0D8-5FB8B8F56C56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6C09D3-A358-2621-DBDA-B12579850893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A32B1D-7A8E-BBB5-08BE-C9F63E71EA91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1D343A-D03B-86BE-D66A-CC30A085B3B1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561143-6CC0-3A27-3D28-BBA0A32669B5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5C3BBB-D4AC-BAA6-227F-C5E6C41768F5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DDEF2-4864-8F7D-61FA-7D149BEB107A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1EE7DE-CFF8-E5EB-028F-ECB0B1E9188D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845D02-7501-13BA-F323-8BC48201AC6C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5AEC7-7B70-2C49-8A3A-A8A8F30C6456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0B47BB-8C5D-B180-49CC-920025D45D72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DBAC8E-5515-DE72-455E-F98996113AC1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EF06B1-9406-A80D-42E3-361E2DB135AA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3D930F-78D8-3346-28BF-742BD12D7898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A78580-F9B5-A581-A785-F8B1E7F95BC5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AA4B8A-5FDA-D818-1727-455E08CA35A9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A8D3FD-9259-6258-EF6F-8CDDF9FD4DDC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F3165A8-9C22-1A3C-9F68-18CA0F749802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AB66192-E298-7E80-FC3E-74011ED66B72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7517E1A8-57AA-73B2-7331-4223F9756219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FEA35019-7AE4-63D5-04B2-9130C6A7FB1A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A897F655-9800-6C52-71D3-9D4C06398267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A8B5B463-B0CF-71C5-C02C-08CDC10A9866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1A86C965-62E0-339A-F386-03ACD5C8A5ED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D24CF78-2F65-86ED-E301-3B6B5B86FC8D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74A95E-0FA4-0596-0C5A-9005A9A212AD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6D884E-C09B-2332-BBF6-FB5F8314AF2B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9967DC2-CCA6-A7F0-E1BC-AC5C3B3DDF9D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73DE84-865F-0ACC-7C6E-EBD78FEB473B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2E17B9E-F688-160D-8A1A-64E8409A91F2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552C85C-DCA3-E232-A025-8E237CAA71E4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EA5BD75-0139-1253-90C1-DC0661D4FDD8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BB6CA7D-10E2-C56E-6456-6841FE2242F5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AE71177-BD64-39F3-5C85-D1B61FDD700F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0910FDD-4CEF-DEA1-CCA3-A5B788269E66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836B7C-2714-698D-8D4E-824D8D40D692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831743E-5C76-C0CB-A7BA-782CEF67EAB7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BAACA0A-46AB-AB41-2136-66E399B4DBEF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48DCD78-AC6D-8F0B-5F77-70C45A3EDC9F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E8F7CE6-C557-6AF5-FA14-CA00F54FE78A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F83FF8C-EF0B-A0D0-DBA8-E505DC91A74D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F461DF5-BD2E-57AC-6582-DE9FA22C0169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376FDE1-05A6-B591-6AB0-C987B97811E2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0843649-E06D-990F-4651-FA9FCEC173E9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2FC726F-AA58-E04E-3C59-B2F2C515C3D4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70C4DD-4107-7CBD-DCE7-978AA8D66A9E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E932F2C-4DF9-4DB4-222B-9C28059D0EF5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3F080A9-1605-3185-4FC5-E116D80CEEE1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C433806-8FE6-8347-EAC7-793D93B98A20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D20B9F7-6D59-42B3-B9A3-0CE8C95E1880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89867EC-119F-9F27-7B64-C614CD54D174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A731E88-1695-E1C0-3C4E-A00810176D8E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C206B87-FE18-5B87-EA76-26FE28484B16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D4E96E0-9BA1-ECD1-37BA-FFC3BF0BB8E8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ED97B3-5AC7-1A9D-7D1A-FB2B47F55E94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64FA6AF-29D8-CCE1-C236-227309973B9C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E463D4-C137-CCAE-66DC-ABE2263A6427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6F1D176-F78B-6562-AF8F-FA866607F6D3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0D21897-24B8-9685-F975-266BF28BD3A1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5ED7D21A-82B6-0A68-2E4C-854145D5BA12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92266F9C-66E9-1663-21F7-422C907D1D70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EC7A5DDF-49F7-BBCA-EF5D-F7E2A8C71E46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AD55F63-C6B9-F00A-D8F4-84910E805919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220831AA-0423-7D64-B0A3-531C1743DB90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67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Determining Time Shifts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Problem: need to find time shift between four mic signals</a:t>
            </a:r>
          </a:p>
          <a:p>
            <a:pPr marL="0" indent="0" defTabSz="228600">
              <a:buNone/>
            </a:pPr>
            <a:r>
              <a:rPr lang="en-US" dirty="0"/>
              <a:t>	Assume signals are identical in shape,</a:t>
            </a:r>
            <a:br>
              <a:rPr lang="en-US" dirty="0"/>
            </a:br>
            <a:r>
              <a:rPr lang="en-US" dirty="0"/>
              <a:t>	but time-shifted</a:t>
            </a:r>
          </a:p>
          <a:p>
            <a:pPr marL="0" indent="0" defTabSz="228600">
              <a:buNone/>
            </a:pPr>
            <a:r>
              <a:rPr lang="en-US" dirty="0"/>
              <a:t>	Compare only two signals at a time</a:t>
            </a:r>
          </a:p>
          <a:p>
            <a:pPr marL="0" indent="0" defTabSz="228600">
              <a:buNone/>
            </a:pPr>
            <a:r>
              <a:rPr lang="en-US" dirty="0"/>
              <a:t>Solution: use cross-correlation!</a:t>
            </a:r>
          </a:p>
          <a:p>
            <a:pPr marL="0" indent="0" defTabSz="228600">
              <a:buNone/>
            </a:pPr>
            <a:r>
              <a:rPr lang="en-US" dirty="0"/>
              <a:t>	Shifts signals over each other, peak</a:t>
            </a:r>
            <a:br>
              <a:rPr lang="en-US" dirty="0"/>
            </a:br>
            <a:r>
              <a:rPr lang="en-US" dirty="0"/>
              <a:t>	of output shows time shift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41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wave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DDC70D94-4A27-2479-BEDF-F05DEBCE6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99" y="1825763"/>
            <a:ext cx="3916868" cy="493176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C48C173-0449-D41C-7652-033860B46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87" y="4905916"/>
            <a:ext cx="6626128" cy="181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00CDA9D9-C017-CBA3-6257-2BB6A5F1C55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50A2B5-1507-6147-9DB2-C5540D3E4A1D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7B707-1346-7585-AC06-DFCE8911A9B8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43C842-5560-8ECA-E435-FE3F4E6BCA98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754FAB-655D-C6FB-1625-5F2AC8DC990D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212F30-B2A1-9EF5-1248-3E73C656321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0A0C4E-3DDB-040C-E007-FDF61EBA7AAB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28EB33-F294-FB17-5D4B-6D85657961AB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DF72E3-9873-5A33-D25E-456E85B762CA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4EAAB3F-5304-E2A2-BD2C-98F9EFE45842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6476CD-EE11-4022-329B-305B114E4357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4769C46-65E2-5B68-F307-84F478C00E99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160CF3-3B5C-2304-31DF-0A3AD717B0DB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F279D47-C1C0-3F21-DEE2-D08A549E012D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687589-2CDD-B50F-84E4-152CCD2EA64E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7423EDF-943C-07F3-F9A9-55127E66C428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3FA8E33-6063-5716-6E9F-B01A38FC81E1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DDDC99-C97E-1DF5-5AA2-5B65CB5D8A3A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4132D08-5E82-60A6-CD0A-71C8AB6A480D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9C1BD8-D505-7C67-DAC1-D089F2B19E03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7D9A0A4-9F93-24CF-ED7B-036008CCF72C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C2E26AA-B5C8-B4D7-5FFF-F6CD0DF4241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B3B718-D564-2687-8B9C-2852B5A5044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AFADDC8-3E92-0AFC-A47E-5D30D8FE1F44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7100D0A4-5ED5-FAD2-57E8-C32F4E4117C7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DF9C318C-118F-3EC7-B0BF-4EE7382496B6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D2F599FD-3F28-B29E-A045-862E98F75C5D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EE178239-0A7A-725F-E030-DE25D10A9150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3E05819F-BE9D-BC32-91FD-26EF1B728A4A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9FD0B13-FEA3-BD65-BDEC-0C6B8ED3E075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DF25802-ED8F-1C3A-C3EE-1BF31C9FA0D1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69F5CD-6002-1A90-FB19-E07629A3E59E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A1DA997-C116-E452-76D6-A06FADA1F6C9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D39F6F7-A392-6643-05C9-EDEF16CAAD25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F3976F7-0751-742F-E29B-DE90AC5C6DD6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0BC57CB-ED48-EB34-3302-72F3FC9B87F1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183E3BA-5401-D8EE-CDEA-6801A450619A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C10CA2-4EEB-CABE-DEB9-D6996DB9230A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" name="Rectangle 3071">
            <a:extLst>
              <a:ext uri="{FF2B5EF4-FFF2-40B4-BE49-F238E27FC236}">
                <a16:creationId xmlns:a16="http://schemas.microsoft.com/office/drawing/2014/main" id="{6C3C9E55-17BA-068F-6A05-9F0E78857732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3" name="Rectangle 3072">
            <a:extLst>
              <a:ext uri="{FF2B5EF4-FFF2-40B4-BE49-F238E27FC236}">
                <a16:creationId xmlns:a16="http://schemas.microsoft.com/office/drawing/2014/main" id="{F6671E76-E2FF-2993-A97F-C91C269A68B5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5" name="Rectangle 3074">
            <a:extLst>
              <a:ext uri="{FF2B5EF4-FFF2-40B4-BE49-F238E27FC236}">
                <a16:creationId xmlns:a16="http://schemas.microsoft.com/office/drawing/2014/main" id="{EEE3153A-E6E4-01C8-47D3-EAB3F4481DA2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6" name="Rectangle 3075">
            <a:extLst>
              <a:ext uri="{FF2B5EF4-FFF2-40B4-BE49-F238E27FC236}">
                <a16:creationId xmlns:a16="http://schemas.microsoft.com/office/drawing/2014/main" id="{68691E0E-15B2-AFFF-E9A3-9126EA6478E6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7" name="Rectangle 3076">
            <a:extLst>
              <a:ext uri="{FF2B5EF4-FFF2-40B4-BE49-F238E27FC236}">
                <a16:creationId xmlns:a16="http://schemas.microsoft.com/office/drawing/2014/main" id="{104585D2-C08F-5BAF-EDC4-1CAB9C927002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8" name="Rectangle 3077">
            <a:extLst>
              <a:ext uri="{FF2B5EF4-FFF2-40B4-BE49-F238E27FC236}">
                <a16:creationId xmlns:a16="http://schemas.microsoft.com/office/drawing/2014/main" id="{85D745F6-C6A4-EA2F-0C1C-2A06A9377518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9" name="Rectangle 3078">
            <a:extLst>
              <a:ext uri="{FF2B5EF4-FFF2-40B4-BE49-F238E27FC236}">
                <a16:creationId xmlns:a16="http://schemas.microsoft.com/office/drawing/2014/main" id="{5F6876F7-DD22-7668-6B09-5E3ADA4D014D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0" name="Rectangle 3079">
            <a:extLst>
              <a:ext uri="{FF2B5EF4-FFF2-40B4-BE49-F238E27FC236}">
                <a16:creationId xmlns:a16="http://schemas.microsoft.com/office/drawing/2014/main" id="{3923D288-3CAD-EC9F-DE1D-FF6CFA479582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6D0D8A29-E70F-0DBB-4C0A-72B17AE9E555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2" name="Rectangle 3081">
            <a:extLst>
              <a:ext uri="{FF2B5EF4-FFF2-40B4-BE49-F238E27FC236}">
                <a16:creationId xmlns:a16="http://schemas.microsoft.com/office/drawing/2014/main" id="{00F2F60D-6A3E-FB1E-DBD8-CD51DDA3B7E3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7B215B4F-5535-1813-9906-54B612C1D5F4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4" name="Rectangle 3083">
            <a:extLst>
              <a:ext uri="{FF2B5EF4-FFF2-40B4-BE49-F238E27FC236}">
                <a16:creationId xmlns:a16="http://schemas.microsoft.com/office/drawing/2014/main" id="{A1182B88-BBE3-D176-5707-305CB97B6EE5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3BFF96B0-EE2E-AC1E-AEBE-D7FE026D871B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6" name="Rectangle 3085">
            <a:extLst>
              <a:ext uri="{FF2B5EF4-FFF2-40B4-BE49-F238E27FC236}">
                <a16:creationId xmlns:a16="http://schemas.microsoft.com/office/drawing/2014/main" id="{00C11E53-9F85-B399-960B-20FDCB0AFE96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BDC39E55-9772-3142-F920-459241EBA774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8" name="Rectangle 3087">
            <a:extLst>
              <a:ext uri="{FF2B5EF4-FFF2-40B4-BE49-F238E27FC236}">
                <a16:creationId xmlns:a16="http://schemas.microsoft.com/office/drawing/2014/main" id="{2AC4F2FF-952E-0874-49D8-1439B0D405E4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080B6907-9590-3519-C851-A4391580959B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0" name="Rectangle 3089">
            <a:extLst>
              <a:ext uri="{FF2B5EF4-FFF2-40B4-BE49-F238E27FC236}">
                <a16:creationId xmlns:a16="http://schemas.microsoft.com/office/drawing/2014/main" id="{15A3F751-173A-BF88-F816-31A3F5A2EEF3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C5F41713-81E8-9845-A9DD-7F9E34D5D5D3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3F89D55E-DEF0-BD2F-F018-98E512318BF2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77D60F92-AFBD-021D-DA37-CB64773BF478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4" name="Rectangle 3093">
            <a:extLst>
              <a:ext uri="{FF2B5EF4-FFF2-40B4-BE49-F238E27FC236}">
                <a16:creationId xmlns:a16="http://schemas.microsoft.com/office/drawing/2014/main" id="{DA92C480-CCBC-6BF5-3B17-54331764B5FE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5" name="Rectangle 3094">
            <a:extLst>
              <a:ext uri="{FF2B5EF4-FFF2-40B4-BE49-F238E27FC236}">
                <a16:creationId xmlns:a16="http://schemas.microsoft.com/office/drawing/2014/main" id="{C9C54693-8C58-D3CF-590B-F6219A975DF8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0B72570B-3A13-681B-6E7C-4C10F87850D6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F8D60C6C-1438-E893-B16C-089B3F9A71E8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B668FD86-737B-574B-F0A5-D4D99547CA27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9" name="Rectangle: Top Corners Rounded 3098">
            <a:extLst>
              <a:ext uri="{FF2B5EF4-FFF2-40B4-BE49-F238E27FC236}">
                <a16:creationId xmlns:a16="http://schemas.microsoft.com/office/drawing/2014/main" id="{CA9C7700-E829-5332-E97A-658F17C8006E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1" name="Rectangle: Top Corners Rounded 3100">
            <a:extLst>
              <a:ext uri="{FF2B5EF4-FFF2-40B4-BE49-F238E27FC236}">
                <a16:creationId xmlns:a16="http://schemas.microsoft.com/office/drawing/2014/main" id="{667FBF54-4A00-E935-927B-B37208ECDDF1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3" name="Rectangle: Top Corners Rounded 3102">
            <a:extLst>
              <a:ext uri="{FF2B5EF4-FFF2-40B4-BE49-F238E27FC236}">
                <a16:creationId xmlns:a16="http://schemas.microsoft.com/office/drawing/2014/main" id="{25783E38-2892-E4AE-ABDD-E39572CA1FF4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4" name="Rectangle 3103">
            <a:extLst>
              <a:ext uri="{FF2B5EF4-FFF2-40B4-BE49-F238E27FC236}">
                <a16:creationId xmlns:a16="http://schemas.microsoft.com/office/drawing/2014/main" id="{1F6B754C-5AC4-B8F6-2E72-B9C627D4752F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5" name="Rectangle: Top Corners Rounded 3104">
            <a:extLst>
              <a:ext uri="{FF2B5EF4-FFF2-40B4-BE49-F238E27FC236}">
                <a16:creationId xmlns:a16="http://schemas.microsoft.com/office/drawing/2014/main" id="{B7027037-6E36-FFEC-A446-632E8C5504E3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80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FFT Cross-Correlation Theory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42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EF2B591F-7E3F-4F6C-4289-7CA942307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202" y="1080655"/>
            <a:ext cx="4584797" cy="5205845"/>
          </a:xfrm>
          <a:prstGeom prst="rect">
            <a:avLst/>
          </a:prstGeom>
        </p:spPr>
      </p:pic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69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Problem: cross-correlation is very slow</a:t>
            </a:r>
          </a:p>
          <a:p>
            <a:pPr marL="0" indent="0" defTabSz="228600">
              <a:buNone/>
            </a:pPr>
            <a:r>
              <a:rPr lang="en-US" dirty="0"/>
              <a:t>Solution: use fast Fourier transforms </a:t>
            </a:r>
            <a:br>
              <a:rPr lang="en-US" dirty="0"/>
            </a:br>
            <a:r>
              <a:rPr lang="en-US" dirty="0"/>
              <a:t>to speed up computation</a:t>
            </a:r>
          </a:p>
          <a:p>
            <a:pPr marL="0" indent="0" defTabSz="228600">
              <a:buNone/>
            </a:pPr>
            <a:r>
              <a:rPr lang="en-US" dirty="0"/>
              <a:t>Cross-correlation ≈ convolution</a:t>
            </a:r>
          </a:p>
          <a:p>
            <a:pPr marL="0" indent="0" defTabSz="228600">
              <a:buNone/>
            </a:pPr>
            <a:r>
              <a:rPr lang="en-US" dirty="0"/>
              <a:t>	Convolution in time domain -&gt; </a:t>
            </a:r>
            <a:br>
              <a:rPr lang="en-US" dirty="0"/>
            </a:br>
            <a:r>
              <a:rPr lang="en-US" dirty="0"/>
              <a:t>	multiplication in frequency domain</a:t>
            </a:r>
          </a:p>
          <a:p>
            <a:pPr marL="0" indent="0" defTabSz="228600">
              <a:buNone/>
            </a:pPr>
            <a:r>
              <a:rPr lang="en-US" dirty="0"/>
              <a:t>Convert signals to freq. domain using </a:t>
            </a:r>
            <a:br>
              <a:rPr lang="en-US" dirty="0"/>
            </a:br>
            <a:r>
              <a:rPr lang="en-US" dirty="0"/>
              <a:t>FFT, multiply signals, then convert back</a:t>
            </a:r>
            <a:br>
              <a:rPr lang="en-US" dirty="0"/>
            </a:br>
            <a:r>
              <a:rPr lang="en-US" dirty="0"/>
              <a:t>to time domain with inverse FFT</a:t>
            </a:r>
          </a:p>
          <a:p>
            <a:pPr marL="0" indent="0" defTabSz="228600">
              <a:buNone/>
            </a:pPr>
            <a:r>
              <a:rPr lang="en-US" dirty="0"/>
              <a:t>Output is equivalent to normal method,</a:t>
            </a:r>
            <a:br>
              <a:rPr lang="en-US" dirty="0"/>
            </a:br>
            <a:r>
              <a:rPr lang="en-US" dirty="0"/>
              <a:t>but takes 99.9% less time (</a:t>
            </a:r>
            <a:r>
              <a:rPr lang="en-US" dirty="0" err="1"/>
              <a:t>n</a:t>
            </a:r>
            <a:r>
              <a:rPr lang="en-US" baseline="-25000" dirty="0" err="1"/>
              <a:t>samples</a:t>
            </a:r>
            <a:r>
              <a:rPr lang="en-US" dirty="0"/>
              <a:t>=4096)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C071F96C-2B76-2FC2-61EC-FB08A87E6C4D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3407E3-9948-3BFB-2918-8A536BED5C3E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86E31C1-7159-11D1-D5B4-6F5D51CAC662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1AC6F0-4AA1-A77C-BBAD-2D651A46DF10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5F01B5-AFAF-A4C0-4A52-6F516A18D536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F340F9-D791-CA20-3D0A-6FC0C061A634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C80129-F0FE-C425-108F-F1732D67ED7E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A0D5B1-86A6-4C78-22DF-4AB4660E28DD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8E8FEE-EFEF-4047-746F-E966C655AF7E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18FEDA-EED2-5414-5083-39C64C92CEAA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4F5FFA-11D2-86E0-97AE-1498D8B6BD2F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CDB136-8BB8-C7D1-CB7A-28D96D8DCDEB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A1036D-0097-320C-6C23-BEA43F793A04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E76D3E5-3D1B-F348-7C96-F454CE52BF45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486232E-118B-BE0C-AB8C-112EC532D0EB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0C001E-2E4C-8EF0-8797-5F05C26B2945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4F041-9B4C-F7D1-1585-2AF32BE8C922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19A652-73F9-0DE4-82BD-E3E66BB3E139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BDFEDD9-6B94-F94E-432F-3731AAC01C4C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F2A2594-EBBA-8173-00A5-C381BECF5ECC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B1BC01-C3B7-3BB5-183C-FF32EB2B6993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2030E5-7F25-03FE-1029-CEE030B916F7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314AF9D-997B-A9EF-D299-61092B9B00A5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38BF6E0-2094-C034-CCD4-0DF8A1FBC511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D523153A-CD61-CE24-F330-C89D3B8743FA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47EC53C2-4542-B6F5-CAD7-3420C28D7330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3F0AED65-A800-894A-BE8C-B42C42A677D2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9A60509-B0CA-03E0-EE19-D657FBB3B3EE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E788BC1E-6B17-1A0D-88AC-BB16045043E3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8105288-893C-2703-95E9-20B15DF2AC61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2F8F08F-2874-31F2-44E2-5CC122FDAA97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1F01DB-C1F4-0AC6-63B7-CC95A0710043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C01343B-47C0-770B-1D70-186FEA74CF41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E334DDE-4716-5933-C24C-A126A4342F48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892211B-92E1-99FB-E890-BCDF19E70039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A0B6963-CD25-BDE8-A707-DC6F4689C1E2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855CC1-E7A0-196D-62B0-A888F5D4BEC8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DF6F82-7D51-CFF0-3313-CA0B17C3A3D6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5807729-A86A-1926-4158-849ECAE24228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0CA327C-0630-3D11-9241-4F384271E9B0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C5BC572-BE14-7BEC-4323-A05DD873E1C2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F92E964-96EF-EFBC-E3EE-07008A33838D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0FB8DE-B792-ECE8-5CE5-37B542B0567D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8D858B2-B4B6-FA0D-E1C8-3358DC434156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92BEE6D-039D-90B0-E8D8-00E47CF94FC0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80B721-D25F-DA4C-0AAD-4CA5BFA333E2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0643E9-BFA9-1BCC-F7ED-731EC16DC8FA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D0CA7FC-FC78-629D-AF31-0F0AE900951F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B88E557-EA52-4D08-2B1A-D095B08CB9A1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D956E13-0EF8-4B52-9AA2-ECDD7FC460B4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D1B0EB7-5BD4-5A83-F3C7-85226BE3498C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9B202BE-6059-2CFA-D69C-3DD8DD5A6DF8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D09B446-6623-58CC-516F-09600C12307D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301C1CA-B517-F270-2C26-95497125A790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F8AC0AE-1595-B5C5-6CFF-21745DE0B7D2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2AEFAAD-2D99-B8C8-8CEE-F802F10159A4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611872-8EB4-C6ED-0216-379E4DFF27DF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4B9944A-DCB7-8BD3-A1CA-B208796E4E17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07D35C4-2DF9-23C7-E15C-256403561F22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56359CE-64C4-6E7D-B7D3-C159D333B3AF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EE137A8-CE4E-B7A0-E057-217EACA3D88D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167FCE1-C6D0-3079-C6F4-8082865D0537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7CC37FB-EAF6-47B1-0553-5B04EEA47587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1EBCA6A-6700-6FEF-47AE-A0A269D911A8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74EFD37A-A3B5-B9E2-7370-2A2C3B483118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FCF196A4-8020-2927-943F-E26A45CFB91B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E1713075-EC14-1441-4D6F-770EF2758F95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EC34CC9-3CFD-0FC6-E38B-CA81731237E6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47A6E9E3-C53D-312D-29FA-A4A567C4481C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66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FFT Cross-Correlation Code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69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FFT cross-correlation implemented in C using </a:t>
            </a:r>
            <a:r>
              <a:rPr lang="en-US" dirty="0" err="1"/>
              <a:t>arm_math.h</a:t>
            </a:r>
            <a:endParaRPr lang="en-US" dirty="0"/>
          </a:p>
          <a:p>
            <a:pPr marL="0" indent="0" defTabSz="228600">
              <a:buNone/>
            </a:pPr>
            <a:r>
              <a:rPr lang="en-US" dirty="0"/>
              <a:t>Three comparisons: mic0 vs mic1, mic0 vs mic2, mic0 vs mic3</a:t>
            </a:r>
          </a:p>
          <a:p>
            <a:pPr marL="0" indent="0" defTabSz="228600">
              <a:buNone/>
            </a:pPr>
            <a:r>
              <a:rPr lang="en-US" dirty="0"/>
              <a:t>	Only three unique pairs; choice of mic0 is arbitrary</a:t>
            </a:r>
          </a:p>
          <a:p>
            <a:pPr marL="0" indent="0" defTabSz="228600">
              <a:buNone/>
            </a:pPr>
            <a:r>
              <a:rPr lang="en-US" dirty="0"/>
              <a:t>For each pair:</a:t>
            </a:r>
          </a:p>
          <a:p>
            <a:pPr marL="0" indent="0" defTabSz="228600">
              <a:buNone/>
            </a:pPr>
            <a:r>
              <a:rPr lang="en-US" dirty="0"/>
              <a:t>	“Flip” second signal</a:t>
            </a:r>
          </a:p>
          <a:p>
            <a:pPr marL="0" indent="0" defTabSz="228600">
              <a:buNone/>
            </a:pPr>
            <a:r>
              <a:rPr lang="en-US" dirty="0"/>
              <a:t>	Take FFT of both signals</a:t>
            </a:r>
          </a:p>
          <a:p>
            <a:pPr marL="0" indent="0" defTabSz="228600">
              <a:buNone/>
            </a:pPr>
            <a:r>
              <a:rPr lang="en-US" dirty="0"/>
              <a:t>	Multiply results of FFTs</a:t>
            </a:r>
          </a:p>
          <a:p>
            <a:pPr marL="0" indent="0" defTabSz="228600">
              <a:buNone/>
            </a:pPr>
            <a:r>
              <a:rPr lang="en-US" dirty="0"/>
              <a:t>	Take inverse FFT of product</a:t>
            </a:r>
          </a:p>
          <a:p>
            <a:pPr marL="0" indent="0" defTabSz="228600">
              <a:buNone/>
            </a:pPr>
            <a:r>
              <a:rPr lang="en-US" dirty="0"/>
              <a:t>	Find maximum of output</a:t>
            </a:r>
          </a:p>
          <a:p>
            <a:pPr marL="0" indent="0" defTabSz="228600">
              <a:buNone/>
            </a:pPr>
            <a:r>
              <a:rPr lang="en-US" dirty="0"/>
              <a:t>	Convert index from sample# to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43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D767EA7F-6FB8-B0BE-A9AB-945DCCF81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670" y="3010082"/>
            <a:ext cx="4231750" cy="3636871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CB971745-C9CB-0EBD-C55D-BE065034CBAD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3CE87C-CD8E-1133-853C-11B527B81115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5E313D-47CC-C81A-9FEE-29270C2E6838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6089D7-F027-3345-3B3C-33AA689B2F70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A94F07-0136-88BC-6D06-7DC0A2AF42C9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91EE6C-6518-C97B-36F4-03E57430CF6D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ACD2AF-8287-64B4-8BCB-E274C2DE728E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0AB697-D185-473C-F979-41078247DEA5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2F2D85-DD37-CF1D-F98F-1F9623FBE0C6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4A27F7-55B6-42DD-208B-08BDC5333501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650BD9-AB34-CFDF-B8C6-67D1A13C610D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6A01B9-9000-D818-907A-6BAD527BFB85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14463A-4028-BA1F-4FA2-CAB4840047FF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9816A9-933F-82D7-9866-356DDE3BD9C0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3AE6B7-524D-43D1-ED4D-1861F9A70660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461BB7-D80C-9010-F606-D32E6A0A1C68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7203C7-A0EC-A8A2-2F4B-FE50F01CAC82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5F14A6-551A-1E46-6185-DC760DF8CE54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AE14820-69BC-33B3-1220-82466ADA9416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218129C-22DF-966D-7431-8F6DA6EE0DB6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86E03E8-AE11-7B19-6A3F-4E6B6569A193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8A62E5A-6374-9578-43B7-93B2E9C9B34D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E517245-EEE0-D060-E029-E796591A64C1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D859227-E7D2-4C28-C196-67F1A9FE5935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8F12BAB0-E402-433A-56D7-8B3CADBACBCB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5414A49B-8A14-6270-F83A-17E9A19146DC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EB2FB9F-0008-5FCD-4A4C-25D366DDA5DE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FBAD3EF2-DCAD-C87B-C7E3-20D318E499EE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BB813F9A-A057-B386-FA29-C503BAD05740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39A0F-EDC1-86BD-FFE3-80E32E966689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5CA3D1D-9105-EAB9-E4A4-F0ED863EBF22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F6C3FC1-D5CD-1506-3E4B-DB9F535C2329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F5285C-85D9-6E7B-5695-FB1A9023C55D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58CD85-9FBB-62B8-950E-52723309EE61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A36F0A4-D16E-55F8-B0A3-43565D4A8FE8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4175D8A-9F04-6B21-FF40-4804501B133D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5156217-959C-09EF-FE83-AFE721CBA6E5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42AABBF-2C0B-C41F-4127-579750311326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0D18FA4-70D8-9E7A-9A20-60F2DC2BAD6A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6EFBAD6-A514-5986-DFF9-E1DF955E8E38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E17DEAA-27A6-F2AF-3EBE-3954B0A49016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2279E8-C5AE-1BAA-CD15-936F0DFD7D0C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A7031C2-EE8E-1A4A-CE25-1DA436AFC339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C1C7B6A-5C74-6EC1-0022-441271EDD594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D56946F-D3D3-6000-78F3-CD3278DBC395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B5D4819-2493-D830-F517-5262ED7934CF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E2AD229-1D8B-290D-E8E1-A1304DBB204E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C5C964D-A0C8-6FB5-3E19-15C0415CEB3E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C5F47D5-D0A4-1231-1F0D-3A5D9A62E84E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C4E9A90-CC8F-AE61-CBCD-480DE8BA08A5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7C0794B-B292-C865-0F36-55391760649B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2CA4A7-490C-E7C2-C4DF-B38C8EE8F373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B16147E-E1FC-1365-3E89-0394DDF3CD8B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85F46FA-6D85-F7E2-489C-E6769CB3007B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889EA9D-6DE8-7A67-4EEE-2D7A571F0B08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6AEEC57-59A8-E1C1-C949-7E0D9D8139FF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A110394-5AA3-6924-7206-C5C7C9B3A125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F4B70CF-6B4A-633D-61E4-C6D9E695DA87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19A2BDE-10E8-6262-ED90-90D5ADFDF3CB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037C876-686E-AD54-FC8A-BC6872895829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1D32071-6685-D161-1D6F-EDACEAD71CDE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D8E85E-B10D-A2DB-69B2-6FF9AB84A731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7BA573E-2176-9197-5974-5EAB496D2845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9AF9162-E9DD-590C-2CE1-5BC46A8B24D9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91F2098E-DBE3-3799-74F7-4136AF670F39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0BCF28DF-AC29-D26E-05D6-AA49AEA4D8DE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22BAA11F-1453-9FA8-ED48-F8C1BE0AC630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74F6FE0-F2EF-791B-6792-DDB95A608E40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DF01D345-EB9F-4F94-BFB1-061A1B63860B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02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Rotating the Receiver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Before converting time shifts to position, need to account for orientation of receiver array relative to test frame</a:t>
            </a:r>
          </a:p>
          <a:p>
            <a:pPr marL="0" indent="0" defTabSz="228600">
              <a:buNone/>
            </a:pPr>
            <a:r>
              <a:rPr lang="en-US" dirty="0"/>
              <a:t>Current orientation is known (Madgwick filter in background)</a:t>
            </a:r>
          </a:p>
          <a:p>
            <a:pPr marL="0" indent="0" defTabSz="228600">
              <a:buNone/>
            </a:pPr>
            <a:r>
              <a:rPr lang="en-US" dirty="0"/>
              <a:t>Create 3D coordinates for each microphone based on config</a:t>
            </a:r>
          </a:p>
          <a:p>
            <a:pPr marL="0" indent="0" defTabSz="228600">
              <a:buNone/>
            </a:pPr>
            <a:r>
              <a:rPr lang="en-US" dirty="0"/>
              <a:t>Rotate each point by current orientation of array</a:t>
            </a:r>
          </a:p>
          <a:p>
            <a:pPr marL="0" indent="0" defTabSz="228600">
              <a:buNone/>
            </a:pPr>
            <a:r>
              <a:rPr lang="en-US" dirty="0"/>
              <a:t>Now, position of each</a:t>
            </a:r>
            <a:br>
              <a:rPr lang="en-US" dirty="0"/>
            </a:br>
            <a:r>
              <a:rPr lang="en-US" dirty="0"/>
              <a:t>microphone is known</a:t>
            </a:r>
            <a:br>
              <a:rPr lang="en-US" dirty="0"/>
            </a:br>
            <a:r>
              <a:rPr lang="en-US" dirty="0"/>
              <a:t>in test (global) frame!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44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omparison of a graph&#10;&#10;Description automatically generated">
            <a:extLst>
              <a:ext uri="{FF2B5EF4-FFF2-40B4-BE49-F238E27FC236}">
                <a16:creationId xmlns:a16="http://schemas.microsoft.com/office/drawing/2014/main" id="{C5419A5B-91CD-30F8-280C-5FAFD483A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998" y="3894843"/>
            <a:ext cx="6616263" cy="2963156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D23DE8C0-3252-C41F-AE75-F683754538A6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3BED8B-9305-A1FD-FC11-E398262B1999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F1A2A1-F5AB-54BE-DC5D-F1D4F1F0D8A6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E23E56-B2F1-765C-F976-E3E252642A6B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2D9A60-3981-1464-EE87-75AD04F7503B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EB69E0-3F29-D612-8BBE-390DEB650234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C3266A-5A73-70EC-96F6-F3615714E220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282FE2-B5B6-A47C-B3AD-ECDB74B7D407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0E227E-15A6-3AEF-F4B6-A101634E1208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FB1793-5F47-3E8D-C010-8CA61D802327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AFC747-F421-3717-005B-BDA71E4D295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674000-BD0A-9FA8-54BD-19F6B887BA93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A2BF2E-4FBF-879B-F4AD-78507E60ACBC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4A92033-B463-924C-1520-1313C2F886D7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1CA8013-8C41-3694-C6B1-1714739713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A240B4-7B40-30F2-FC57-2B284B0677D4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7198EC-111D-6B29-85A7-1A813883E611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36E20A9-E813-C304-4C75-E07A7DEFAA7B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4F010F-17D9-1306-F8FC-F161BCAF4B88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6FDC32F-8DE4-19C2-944B-9C9F44B6DB76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7CD143-D668-1864-729D-7A9649280D9A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72DAE9A-8533-42CB-8E2F-73C8118681C4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36F766-BA64-D00D-BF0C-9B62238F2922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25283D2-EA78-BB12-20F8-84D2E31EE6D3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A00214E5-4F8A-97B5-5CDA-4587E779B804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C884BB67-DCC6-6F6B-55A5-234BEE5E3CA8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6FF5866-B001-7F0B-4646-19FECADA69FE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49BECC46-832E-A085-81B6-774EB35C6AA4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7C45BC05-87C9-815C-041C-6083451F437D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B8AF4A4-3481-42DE-6D92-9676F565BCB4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9FB644-029E-08B2-A021-43C7284A27CD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FDCE37-609E-0DFE-7371-7888BAFC1DC7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3C9F046-18A2-7487-30DD-5BECDC0DEF8C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39EC27-1CA1-67E6-F329-98A9C728097C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FCA42F3-C373-8BC8-C4CA-113A7F8D21DA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E39391D-D21B-ED22-42F3-2474D2645992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AB3522B-59A9-9F00-016E-14FEE128A2F1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D898443-89ED-C5FE-E2AF-D84DC356F57D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9F320B-2EA1-5448-5C2B-E6AFDA222330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23B40D1-CDF1-B956-2064-3CF8C113B858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5988950-998D-0310-18CD-551F2A9AAE85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02FE00F-9A66-C6B5-A3DF-19FF78D05E21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733FCC1-211C-EADC-B9CF-6FE74CBD0951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270C95A-49EE-5C1B-362A-1E98244989A4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2411DEA-8663-9BCC-0FC8-FA3743ECAFD4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8835D5-0C3D-C35C-0729-DC66099C3198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04DEE15-A3C3-A5F1-DB38-9DBD900BB5F8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60E267-ECB1-8A14-E9F5-742353EBB0FB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2EDFFCF-DCD7-6B76-571E-F40DDEFA3565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B0256A0-5325-BF8B-BAF1-88BAEFFECE52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30E92D9-FB16-F085-A630-66B3394C6255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39E69AA-F473-4A0C-D4F6-3BBF2CC5260A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2E4E82E-B50F-BA4A-A383-180C16680D37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DE19265-EE0E-B9BB-5506-C3AF49C52746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92C8EE0-5463-BDF5-57D0-F7713DF7DA78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6CA3BB6-4718-B55F-94BF-21E8FC91919B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EAA242C-DDD3-C021-E1ED-553C9DC37F15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02CD0A-5BF3-8783-B3A3-2BB2B61D5591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F635C8E-A5EC-D9EE-B723-101DE14838B2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05F8299-5F21-BCAB-6A85-9AA65AFFCCB5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04EF13C-FE8C-E736-965A-E7EA98900804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81F245A-B26C-739C-5BED-4BF3AB56208C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54981E2-D212-19CD-E419-42CC5AA4634D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E57A6DA-380E-3BAE-55C4-6D6E20297DFE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DC683BAE-F393-9FA7-5FC1-27E64D23D86E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B418D7F8-88C1-0724-ECE3-997D6EEA21AE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04A49297-7A8D-55AD-0554-452987AB6389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1E1F728-8BB1-FAFC-2C75-7411EB690526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FDF3C117-9ADD-32DF-F802-4C5D8985FD8B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75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Residual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69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Position of each mic, and time shift between mics, is known</a:t>
            </a:r>
          </a:p>
          <a:p>
            <a:pPr marL="0" indent="0" defTabSz="228600">
              <a:buNone/>
            </a:pPr>
            <a:r>
              <a:rPr lang="en-US" dirty="0"/>
              <a:t>	How to find transmitter position based on this?</a:t>
            </a:r>
          </a:p>
          <a:p>
            <a:pPr marL="0" indent="0" defTabSz="228600">
              <a:buNone/>
            </a:pPr>
            <a:r>
              <a:rPr lang="en-US" dirty="0"/>
              <a:t>Define a residual function r(</a:t>
            </a:r>
            <a:r>
              <a:rPr lang="en-US" dirty="0" err="1"/>
              <a:t>tx_guess</a:t>
            </a:r>
            <a:r>
              <a:rPr lang="en-US" dirty="0"/>
              <a:t>, </a:t>
            </a:r>
            <a:r>
              <a:rPr lang="en-US" dirty="0" err="1"/>
              <a:t>mic_coords</a:t>
            </a:r>
            <a:r>
              <a:rPr lang="en-US" dirty="0"/>
              <a:t>, </a:t>
            </a:r>
            <a:r>
              <a:rPr lang="en-US" dirty="0" err="1"/>
              <a:t>time_shifts</a:t>
            </a:r>
            <a:r>
              <a:rPr lang="en-US" dirty="0"/>
              <a:t>)</a:t>
            </a:r>
          </a:p>
          <a:p>
            <a:pPr marL="0" indent="0" defTabSz="228600">
              <a:buNone/>
            </a:pPr>
            <a:r>
              <a:rPr lang="en-US" dirty="0"/>
              <a:t>	</a:t>
            </a:r>
            <a:r>
              <a:rPr lang="en-US" dirty="0" err="1"/>
              <a:t>tx_guess</a:t>
            </a:r>
            <a:r>
              <a:rPr lang="en-US" dirty="0"/>
              <a:t>: guess for transmitter coords in 3D (in test frame)</a:t>
            </a:r>
          </a:p>
          <a:p>
            <a:pPr marL="0" indent="0" defTabSz="228600">
              <a:buNone/>
            </a:pPr>
            <a:r>
              <a:rPr lang="en-US" dirty="0"/>
              <a:t>Calculate distance from </a:t>
            </a:r>
            <a:r>
              <a:rPr lang="en-US" dirty="0" err="1"/>
              <a:t>tx_guess</a:t>
            </a:r>
            <a:r>
              <a:rPr lang="en-US" dirty="0"/>
              <a:t> to each microphone</a:t>
            </a:r>
          </a:p>
          <a:p>
            <a:pPr marL="0" indent="0" defTabSz="228600">
              <a:buNone/>
            </a:pPr>
            <a:r>
              <a:rPr lang="en-US" dirty="0"/>
              <a:t>	Convert to time-of-arrival (TOA) using speed of sound in air</a:t>
            </a:r>
          </a:p>
          <a:p>
            <a:pPr marL="0" indent="0" defTabSz="228600">
              <a:buNone/>
            </a:pPr>
            <a:r>
              <a:rPr lang="en-US" dirty="0"/>
              <a:t>Subtract TOAs between mics to get estimated time shifts</a:t>
            </a:r>
          </a:p>
          <a:p>
            <a:pPr marL="0" indent="0" defTabSz="228600">
              <a:buNone/>
            </a:pPr>
            <a:r>
              <a:rPr lang="en-US" dirty="0"/>
              <a:t>Find difference between estimated and measured time shifts</a:t>
            </a:r>
          </a:p>
          <a:p>
            <a:pPr marL="0" indent="0" defTabSz="228600">
              <a:buNone/>
            </a:pPr>
            <a:r>
              <a:rPr lang="en-US" dirty="0"/>
              <a:t>	If </a:t>
            </a:r>
            <a:r>
              <a:rPr lang="en-US" dirty="0" err="1"/>
              <a:t>tx_guess</a:t>
            </a:r>
            <a:r>
              <a:rPr lang="en-US" dirty="0"/>
              <a:t> is at true transmitter position -&gt; residual is zero!</a:t>
            </a:r>
          </a:p>
          <a:p>
            <a:pPr marL="0" indent="0" defTabSz="228600">
              <a:buNone/>
            </a:pPr>
            <a:r>
              <a:rPr lang="en-US" dirty="0"/>
              <a:t>	If </a:t>
            </a:r>
            <a:r>
              <a:rPr lang="en-US" dirty="0" err="1"/>
              <a:t>tx_guess</a:t>
            </a:r>
            <a:r>
              <a:rPr lang="en-US" dirty="0"/>
              <a:t> is very far from true position -&gt; larger residual</a:t>
            </a:r>
          </a:p>
          <a:p>
            <a:pPr marL="0" indent="0" defTabSz="22860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45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9E2EDB9C-FDC1-A612-08AA-3097EF747FD1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CB14E-0348-1AF1-2855-CD19397E1EEA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7F0B82-04C8-650D-2F57-CB4E63B472EB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386A1C-D6F4-6196-23B4-F3F35D9DE09E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8DDAFA-B08F-EE00-3A35-83863BE28288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3C76C1-7A60-8F43-70A7-9BF9A7535E9A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C77EED-247D-CE7C-1E0E-00FF24A19308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EC3670-0636-2E76-86D5-1808C01A8E8C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471192-6054-0931-1D3A-D35A40B1529F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6C5D4A-0CFA-E32E-EB4A-25765DAFFABD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ACA50E-92EB-D706-CB51-E0187B972327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8C5EE62-AE29-77F8-0C90-2108915926C9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2CB12A-5E7E-B693-869C-B1BA2BAE7F46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D5EF03-40E4-E8A3-726B-C3DD73F37A3B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CA3BBE4-3ADC-562C-E03E-189EE14DDC6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387B7E-5A2F-0C5E-725C-05D6AF026BDA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1A0FFDF-4626-E3D1-13AA-CF382E2E983D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D15CFD-3339-6762-DF6B-0711FED83C9A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3F0F1F5-6356-0207-D54F-016802E85874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910D88-59D0-1563-52AE-5A029034870D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FB946CA-F4C9-44A5-B8EF-1FB5E8FDD1F1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811FFC-2B0A-35B5-6FF1-2141D73A4890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29F0A7-C9C4-6C2A-3136-3146B77C3B84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34B051B-2C02-716B-6D2E-FC5653FF8C97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9E06783B-F083-1C0E-17B9-AC1EF5E7546B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7C5A0BFF-A937-4095-9573-834ED274FCAB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F569FE34-F84E-C708-53DE-8FB4DC7135D5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AECDEE85-E5FE-36E2-64A7-CB3C06B87B33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61AEFC5A-70B9-3469-46B0-99FD3A26C01C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A7302B-298F-3647-9EB2-51B707712962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F072F75-BE34-B8E9-CF3F-DF6CF1DD1139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7D9DEDB-87B6-CFFD-12C0-F224E77A1B20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767CDAF-3A61-B94C-C708-6E309105DD0D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FD4C3B2-EE3F-E632-CA70-E43432EFF038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9CEE568-80B8-973F-FD51-7ED7B43F5EB5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346F2CF-FC73-E2BF-9FE3-D5860572DD5A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4FC8420-C11F-9297-1000-91123BCE3B83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69B8846-375E-61DD-7358-807C32D46747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44A9A92-3C2A-7188-F77A-A6F33A688D01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967CE6E-106D-D2A9-8EEA-A32983E733DB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E0FEA36-8BF7-DEF9-8C83-EAAC1C0FD330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4896FB5-D219-0C6B-DD86-E37A50CAF37A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4577524-B026-E4EC-D5F3-37546B509E44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EFAFB96-6790-35FD-7CA4-D0E6196E9645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1D62C4-94E6-31A9-F6E9-9EECFAF690C8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E8A69AF-2310-6393-05B0-B2CD80C652B4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D20EF6C-7752-6A5C-E594-FF9456B1E2D4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37FFC28-6BB9-C26D-7377-36D21FAA03D7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920553-9404-940A-E11F-630683B98933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C807E92-FE85-AC6E-A4FD-D2E7684779D1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45ECEB7-372D-780F-70EF-4C1C78F8BF33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2052CC6-FA9D-6F01-EA28-3C09BE930EFB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8617FD-CCC3-F33C-0274-C748075F7D03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C89998F-4D78-22F1-706A-E67E18BC40C6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6A21AD-9AF6-F801-0962-21B30B429AFF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5C502B1-0EA2-2FBF-DC8B-C4C67B6F0269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5420618-DB8A-B392-7FDD-B51AEDF77EF3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8E48BA2-AB72-07BE-13D2-F50606D03F75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C4C9CF-7013-4F68-4C32-9F470C151173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8065952-56F8-96A9-6B5E-2C4BCDC19D4C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2D11AB5-927F-3B13-1DB0-50D3BC65D374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D85A655-6BD8-AE0F-85EA-02E6DADF4BF8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91AD70A-D4BD-E4AC-9064-7573C00F482B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441437-81DA-9156-EA7A-861E8607658D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F39BF625-A23F-2224-E574-9A2375184B36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F0842F8B-82D2-DB74-A296-0655C71D1E9F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FF6040E9-1C6D-88D1-9B01-8327161AF1D0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042601B-8E64-D072-6631-00EA15C2A445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30A88C7E-4BE6-EAD0-CDE8-F7CADB8232A3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45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Hooke-Jeeves Search Algorithm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70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Most likely transmitter position is minimum of residual function</a:t>
            </a:r>
          </a:p>
          <a:p>
            <a:pPr marL="0" indent="0" defTabSz="228600">
              <a:buNone/>
            </a:pPr>
            <a:r>
              <a:rPr lang="en-US" dirty="0"/>
              <a:t>Problem: need a way to find the minimum of 3D function</a:t>
            </a:r>
          </a:p>
          <a:p>
            <a:pPr marL="0" indent="0" defTabSz="228600">
              <a:buNone/>
            </a:pPr>
            <a:r>
              <a:rPr lang="en-US" dirty="0"/>
              <a:t>Solution: Hooke-Jeeves search algorithm!</a:t>
            </a:r>
          </a:p>
          <a:p>
            <a:pPr marL="0" indent="0" defTabSz="228600">
              <a:buNone/>
            </a:pPr>
            <a:r>
              <a:rPr lang="en-US" dirty="0"/>
              <a:t>	Start with some initial position estimate</a:t>
            </a:r>
          </a:p>
          <a:p>
            <a:pPr marL="0" indent="0" defTabSz="228600">
              <a:buNone/>
            </a:pPr>
            <a:r>
              <a:rPr lang="en-US" dirty="0"/>
              <a:t>	Test points </a:t>
            </a:r>
            <a:r>
              <a:rPr lang="en-US" b="1" dirty="0"/>
              <a:t>s</a:t>
            </a:r>
            <a:r>
              <a:rPr lang="en-US" dirty="0"/>
              <a:t> distance away in each dir.</a:t>
            </a:r>
          </a:p>
          <a:p>
            <a:pPr marL="0" indent="0" defTabSz="228600">
              <a:buNone/>
            </a:pPr>
            <a:r>
              <a:rPr lang="en-US" dirty="0"/>
              <a:t>	Move in direction of lowest residual, with</a:t>
            </a:r>
            <a:br>
              <a:rPr lang="en-US" dirty="0"/>
            </a:br>
            <a:r>
              <a:rPr lang="en-US" dirty="0"/>
              <a:t>	step size </a:t>
            </a:r>
            <a:r>
              <a:rPr lang="en-US" b="1" dirty="0"/>
              <a:t>s</a:t>
            </a:r>
            <a:r>
              <a:rPr lang="en-US" dirty="0"/>
              <a:t>, until residual begins to grow</a:t>
            </a:r>
          </a:p>
          <a:p>
            <a:pPr marL="0" indent="0" defTabSz="228600">
              <a:buNone/>
            </a:pPr>
            <a:r>
              <a:rPr lang="en-US" dirty="0"/>
              <a:t>	Cut step size in half and test new </a:t>
            </a:r>
            <a:r>
              <a:rPr lang="en-US" dirty="0" err="1"/>
              <a:t>dir’s</a:t>
            </a:r>
            <a:endParaRPr lang="en-US" dirty="0"/>
          </a:p>
          <a:p>
            <a:pPr marL="0" indent="0" defTabSz="228600">
              <a:buNone/>
            </a:pPr>
            <a:r>
              <a:rPr lang="en-US" dirty="0"/>
              <a:t>	Halt when exit condition is met</a:t>
            </a:r>
          </a:p>
          <a:p>
            <a:pPr marL="0" indent="0" defTabSz="228600">
              <a:buNone/>
            </a:pPr>
            <a:r>
              <a:rPr lang="en-US" dirty="0"/>
              <a:t>Always converges, is very accurate for this residual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46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1853BDA5-AD5D-77B1-37F8-9121385C0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150" y="2454383"/>
            <a:ext cx="3554528" cy="355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9F9CE31-2D1C-0ACA-F87E-ACEAAD2CB144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D8BA43-6E85-A1A0-04E6-97957FC9ED22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88487A-B957-8C83-32B5-88F06E8B4959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B7F420-ED60-15C2-3F17-FCA775AFED9B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83B650-A683-7A81-D370-C0A58A33EFC6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DC06C4-62A1-2BF2-4ECA-607F7F087F4D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E240FB-1AD7-35AB-8F2B-290796E9E5F7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974022-1ADA-E566-2E9B-B884B189988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700907-FD97-49D0-BBE2-32D5CDEA704C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2E0DAA-CA01-EE29-C905-60553383D4F7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C22AC9-D28E-75DF-1178-EA278808B98A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34E02E-FE19-648B-F908-99BB5CA0E7CD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F79C025-45FD-8DA2-B20D-507970EBEE15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F53E9B-2359-CC90-B038-151E56877CF2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69733F-06FF-7C47-295D-E5D22B986EDE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FD8026-A2B4-386D-1FDB-50BF05C757A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7EC8D3-1F19-81AF-1AE6-EBDB17D8446A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7C9683-A660-E04D-EA60-C221082ECC76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DFEE8F-F02C-F360-C89F-3BB4BD4F18DE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1590FF-B167-425F-9A24-F92AFC9CEC30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C9582BF-2828-FE7C-83A1-21EA5F5D703F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5E7185-0599-A631-4499-0911D4BE76E8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E3974C-A07F-0DBC-2B58-E8356A09A5D1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11BD8AA-952D-C82C-FE25-80284BC1E5ED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ED3D944C-E7BD-B8D9-1118-745A08FB2AE3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17CE19C8-8E7F-9228-712C-836635929EFB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2C03216F-F14A-4CB2-353C-2BDF5DDBB7F2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3D9BDF0A-150C-EB57-F621-5E02D983F5A3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9C188BA4-9E73-E18F-82BE-100D09AE2094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A83BF2-BF18-E4DC-887A-D34014A5B5E9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D7C82AF-F73D-EC67-C36C-6E71CDADB6D1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4F6DC40-FE04-BEAB-F2C4-ACC1FE064168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CD66FF0-9ED0-F6AA-52F0-76A53C8D4273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87BB7FF-3EE9-8B72-6E00-53923A9DB787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87C3D6B-C41B-C1B4-8591-8D25256B51C3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4DB1B8D-D1C2-C43B-53DA-1BDB18E6C9DE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EB5D90A-217C-4CE9-3E61-BEC19B05E497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6ECDC9B-1122-8BA9-281F-61617144A856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7046C75-609A-91A9-945C-2D49812DC66A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88" name="Rectangle 37887">
            <a:extLst>
              <a:ext uri="{FF2B5EF4-FFF2-40B4-BE49-F238E27FC236}">
                <a16:creationId xmlns:a16="http://schemas.microsoft.com/office/drawing/2014/main" id="{6E529491-F8A2-39E8-922B-1733771C2C27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89" name="Rectangle 37888">
            <a:extLst>
              <a:ext uri="{FF2B5EF4-FFF2-40B4-BE49-F238E27FC236}">
                <a16:creationId xmlns:a16="http://schemas.microsoft.com/office/drawing/2014/main" id="{0320F187-4AD5-9427-3DDC-D5F963F968D9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91" name="Rectangle 37890">
            <a:extLst>
              <a:ext uri="{FF2B5EF4-FFF2-40B4-BE49-F238E27FC236}">
                <a16:creationId xmlns:a16="http://schemas.microsoft.com/office/drawing/2014/main" id="{27615F0D-2680-749F-5178-E6AEDDFF0E18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92" name="Rectangle 37891">
            <a:extLst>
              <a:ext uri="{FF2B5EF4-FFF2-40B4-BE49-F238E27FC236}">
                <a16:creationId xmlns:a16="http://schemas.microsoft.com/office/drawing/2014/main" id="{B09F6AEC-EF37-C48E-8AC8-897E25E8DDFE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93" name="Rectangle 37892">
            <a:extLst>
              <a:ext uri="{FF2B5EF4-FFF2-40B4-BE49-F238E27FC236}">
                <a16:creationId xmlns:a16="http://schemas.microsoft.com/office/drawing/2014/main" id="{AA82ECE5-0169-66F5-84C5-0C67AAA5AFEF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94" name="Rectangle 37893">
            <a:extLst>
              <a:ext uri="{FF2B5EF4-FFF2-40B4-BE49-F238E27FC236}">
                <a16:creationId xmlns:a16="http://schemas.microsoft.com/office/drawing/2014/main" id="{58D3845C-30FE-ED92-AAAB-E76BD794CFA1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95" name="Rectangle 37894">
            <a:extLst>
              <a:ext uri="{FF2B5EF4-FFF2-40B4-BE49-F238E27FC236}">
                <a16:creationId xmlns:a16="http://schemas.microsoft.com/office/drawing/2014/main" id="{965CD52F-140B-CB3C-9CC0-BFA45ECECCB0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96" name="Rectangle 37895">
            <a:extLst>
              <a:ext uri="{FF2B5EF4-FFF2-40B4-BE49-F238E27FC236}">
                <a16:creationId xmlns:a16="http://schemas.microsoft.com/office/drawing/2014/main" id="{59322EE8-FDDB-4584-E0C6-A3C4F92A34B5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97" name="Rectangle 37896">
            <a:extLst>
              <a:ext uri="{FF2B5EF4-FFF2-40B4-BE49-F238E27FC236}">
                <a16:creationId xmlns:a16="http://schemas.microsoft.com/office/drawing/2014/main" id="{DF7ACC9A-F457-51A7-B15C-16F549D9CE76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98" name="Rectangle 37897">
            <a:extLst>
              <a:ext uri="{FF2B5EF4-FFF2-40B4-BE49-F238E27FC236}">
                <a16:creationId xmlns:a16="http://schemas.microsoft.com/office/drawing/2014/main" id="{3812CE55-72BA-73F2-B226-431263B7EA4B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99" name="Rectangle 37898">
            <a:extLst>
              <a:ext uri="{FF2B5EF4-FFF2-40B4-BE49-F238E27FC236}">
                <a16:creationId xmlns:a16="http://schemas.microsoft.com/office/drawing/2014/main" id="{5D1FC877-7255-9720-E85E-FE6F8A1604F6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00" name="Rectangle 37899">
            <a:extLst>
              <a:ext uri="{FF2B5EF4-FFF2-40B4-BE49-F238E27FC236}">
                <a16:creationId xmlns:a16="http://schemas.microsoft.com/office/drawing/2014/main" id="{AD54AA7F-10B7-B7CF-7213-B50510C77F9F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01" name="Rectangle 37900">
            <a:extLst>
              <a:ext uri="{FF2B5EF4-FFF2-40B4-BE49-F238E27FC236}">
                <a16:creationId xmlns:a16="http://schemas.microsoft.com/office/drawing/2014/main" id="{438C0432-0601-88A0-F309-DC109FE3D677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02" name="Rectangle 37901">
            <a:extLst>
              <a:ext uri="{FF2B5EF4-FFF2-40B4-BE49-F238E27FC236}">
                <a16:creationId xmlns:a16="http://schemas.microsoft.com/office/drawing/2014/main" id="{A3277441-6820-733A-0471-A5841A71E61C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03" name="Rectangle 37902">
            <a:extLst>
              <a:ext uri="{FF2B5EF4-FFF2-40B4-BE49-F238E27FC236}">
                <a16:creationId xmlns:a16="http://schemas.microsoft.com/office/drawing/2014/main" id="{92C7A25F-E97A-B3E7-EEAB-6A70692D6C29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04" name="Rectangle 37903">
            <a:extLst>
              <a:ext uri="{FF2B5EF4-FFF2-40B4-BE49-F238E27FC236}">
                <a16:creationId xmlns:a16="http://schemas.microsoft.com/office/drawing/2014/main" id="{27F9F38B-08DA-D49E-7B2A-FCE025909A88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05" name="Rectangle 37904">
            <a:extLst>
              <a:ext uri="{FF2B5EF4-FFF2-40B4-BE49-F238E27FC236}">
                <a16:creationId xmlns:a16="http://schemas.microsoft.com/office/drawing/2014/main" id="{A0C88F5C-83D7-1F2F-B567-392AC94AD9C1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06" name="Rectangle 37905">
            <a:extLst>
              <a:ext uri="{FF2B5EF4-FFF2-40B4-BE49-F238E27FC236}">
                <a16:creationId xmlns:a16="http://schemas.microsoft.com/office/drawing/2014/main" id="{E5645FDA-4DB2-341B-E155-B796842A937C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07" name="Rectangle 37906">
            <a:extLst>
              <a:ext uri="{FF2B5EF4-FFF2-40B4-BE49-F238E27FC236}">
                <a16:creationId xmlns:a16="http://schemas.microsoft.com/office/drawing/2014/main" id="{5A137E10-E304-2240-0FF3-638EDE5C836D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08" name="Rectangle 37907">
            <a:extLst>
              <a:ext uri="{FF2B5EF4-FFF2-40B4-BE49-F238E27FC236}">
                <a16:creationId xmlns:a16="http://schemas.microsoft.com/office/drawing/2014/main" id="{D0A2DE64-9211-E2EB-F613-9668E71E5A85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09" name="Rectangle 37908">
            <a:extLst>
              <a:ext uri="{FF2B5EF4-FFF2-40B4-BE49-F238E27FC236}">
                <a16:creationId xmlns:a16="http://schemas.microsoft.com/office/drawing/2014/main" id="{F11191EA-76CD-624C-5F4A-B57E9E47A307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10" name="Rectangle 37909">
            <a:extLst>
              <a:ext uri="{FF2B5EF4-FFF2-40B4-BE49-F238E27FC236}">
                <a16:creationId xmlns:a16="http://schemas.microsoft.com/office/drawing/2014/main" id="{79B96460-8CB4-0917-AAB0-49AC8DC12577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11" name="Rectangle 37910">
            <a:extLst>
              <a:ext uri="{FF2B5EF4-FFF2-40B4-BE49-F238E27FC236}">
                <a16:creationId xmlns:a16="http://schemas.microsoft.com/office/drawing/2014/main" id="{C92F36A4-20A6-8D69-12F5-F54DA109E0AF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12" name="Rectangle 37911">
            <a:extLst>
              <a:ext uri="{FF2B5EF4-FFF2-40B4-BE49-F238E27FC236}">
                <a16:creationId xmlns:a16="http://schemas.microsoft.com/office/drawing/2014/main" id="{F1D370E1-1086-F97D-56DD-0C5AE89ACC2E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13" name="Rectangle 37912">
            <a:extLst>
              <a:ext uri="{FF2B5EF4-FFF2-40B4-BE49-F238E27FC236}">
                <a16:creationId xmlns:a16="http://schemas.microsoft.com/office/drawing/2014/main" id="{169A0D87-E965-8DE7-F583-C9D3D877EB33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14" name="Rectangle: Top Corners Rounded 37913">
            <a:extLst>
              <a:ext uri="{FF2B5EF4-FFF2-40B4-BE49-F238E27FC236}">
                <a16:creationId xmlns:a16="http://schemas.microsoft.com/office/drawing/2014/main" id="{ADA3DEB9-38B6-50DE-1B33-EB1FDDE0B18E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16" name="Rectangle: Top Corners Rounded 37915">
            <a:extLst>
              <a:ext uri="{FF2B5EF4-FFF2-40B4-BE49-F238E27FC236}">
                <a16:creationId xmlns:a16="http://schemas.microsoft.com/office/drawing/2014/main" id="{FF46B994-4EA5-2A76-02A7-209A2D88B3FB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18" name="Rectangle: Top Corners Rounded 37917">
            <a:extLst>
              <a:ext uri="{FF2B5EF4-FFF2-40B4-BE49-F238E27FC236}">
                <a16:creationId xmlns:a16="http://schemas.microsoft.com/office/drawing/2014/main" id="{8CD3AAFB-36D7-CBE5-D314-ACB0BD5E70E8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19" name="Rectangle 37918">
            <a:extLst>
              <a:ext uri="{FF2B5EF4-FFF2-40B4-BE49-F238E27FC236}">
                <a16:creationId xmlns:a16="http://schemas.microsoft.com/office/drawing/2014/main" id="{240B9E93-C317-94CE-6036-D10C9D4569A2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20" name="Rectangle: Top Corners Rounded 37919">
            <a:extLst>
              <a:ext uri="{FF2B5EF4-FFF2-40B4-BE49-F238E27FC236}">
                <a16:creationId xmlns:a16="http://schemas.microsoft.com/office/drawing/2014/main" id="{0295CAF3-BB16-1FE9-8212-7401604740E2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98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Incorporating Transmitter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70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Hooke-Jeeves search returns position of transmitter relative to center of receiver array</a:t>
            </a:r>
          </a:p>
          <a:p>
            <a:pPr marL="0" indent="0" defTabSz="228600">
              <a:buNone/>
            </a:pPr>
            <a:r>
              <a:rPr lang="en-US" dirty="0"/>
              <a:t>	Position of transmitter already known (GPS buoy)</a:t>
            </a:r>
          </a:p>
          <a:p>
            <a:pPr marL="0" indent="0" defTabSz="228600">
              <a:buNone/>
            </a:pPr>
            <a:r>
              <a:rPr lang="en-US" dirty="0"/>
              <a:t>	Want to know position estimate of receiver array!</a:t>
            </a:r>
          </a:p>
          <a:p>
            <a:pPr marL="0" indent="0" defTabSz="228600">
              <a:buNone/>
            </a:pPr>
            <a:r>
              <a:rPr lang="en-US" dirty="0"/>
              <a:t>Receiver position = transmitter position – relative position</a:t>
            </a:r>
          </a:p>
          <a:p>
            <a:pPr marL="0" indent="0" defTabSz="228600">
              <a:buNone/>
            </a:pPr>
            <a:r>
              <a:rPr lang="en-US" dirty="0"/>
              <a:t>Finally, single estimate for center of </a:t>
            </a:r>
            <a:br>
              <a:rPr lang="en-US" dirty="0"/>
            </a:br>
            <a:r>
              <a:rPr lang="en-US" dirty="0"/>
              <a:t>receiver array using only acoustic</a:t>
            </a:r>
            <a:br>
              <a:rPr lang="en-US" dirty="0"/>
            </a:br>
            <a:r>
              <a:rPr lang="en-US" dirty="0"/>
              <a:t>measurements!</a:t>
            </a:r>
          </a:p>
          <a:p>
            <a:pPr marL="0" indent="0" defTabSz="228600">
              <a:buNone/>
            </a:pPr>
            <a:r>
              <a:rPr lang="en-US" dirty="0"/>
              <a:t>	Position estimate in test frame</a:t>
            </a:r>
          </a:p>
          <a:p>
            <a:pPr marL="0" indent="0" defTabSz="228600">
              <a:buNone/>
            </a:pPr>
            <a:r>
              <a:rPr lang="en-US" dirty="0"/>
              <a:t>	Can compare to true position (Fo-SHIP)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47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010" name="Picture 2" descr="2. Vector kinematics">
            <a:extLst>
              <a:ext uri="{FF2B5EF4-FFF2-40B4-BE49-F238E27FC236}">
                <a16:creationId xmlns:a16="http://schemas.microsoft.com/office/drawing/2014/main" id="{62486132-9049-CAAE-D32D-C33E1F3C1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891" y="4060390"/>
            <a:ext cx="3737706" cy="263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50A05BD2-C49D-C6D8-21F2-90B3CB231DFD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993B70-980E-575F-9B6D-166EC3C41CDD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B8D787-C3D5-B3FF-2E03-94ACF4C3023F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333C8E-4B2C-D399-71F0-78D0B682FFDD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816311-686A-245B-5FC9-B24E87D6B94F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942A68-2300-DA7A-50EF-BB4823A71E52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5C22F-1109-ADB1-8A02-58589AF9AF8D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3F3515C-C5C9-CED8-25EE-67214A2B3187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0DCC42-1142-7F5A-97C0-C2BCE9CEB101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65833D-1E94-2072-4B57-9A85042F4824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4227CF-AC9C-422D-D65A-7B683C531C16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3CBDAA5-470E-0D28-D9A5-2D3CDCB434C8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7298CB-CC91-F075-2650-B61C6A60867B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61ED61-1B77-000D-9E6F-472A6B8F4A22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8F12E86-EFA7-BCC5-E724-289A7A8FEDDC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33BFB3-9339-4BD2-49E5-E9BD08EB6514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C73D0A-7609-856C-3272-1AAF0D96B539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77CE27-F150-CE72-9B40-932C1D3B75D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914661-68F8-CA08-6CBF-59A4D3AA235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C93BB1-ED44-8570-0AB5-71AD784FBAF5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EFB3EC-C9F3-9027-95D0-681C39F64562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732E59-1EB8-DE84-F5D4-3ED9E8A3F884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E4AE03-DE7C-D79F-56D0-242906520FC7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C10BF86-CE47-3347-4138-231072A00670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E834D663-DFE0-4685-A398-85FE343FEB2C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33F2817E-F84E-6689-F7D1-6E87F7E771A4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32077C5B-EC1C-04DF-7714-ADA2D2C15369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911FD144-1E20-466D-963D-69C2FE004794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34DCAB5C-B273-0C10-8A67-C3D08A5B4F48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CE6C622-5283-429D-0FF3-D43F6A0FB79F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D0A9B6D-C8EA-1764-78F7-9EEFF05B5BAB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2122888-646C-55EA-D6CF-F1AA16B692B5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863FCDE-680B-4345-EC92-10ECFDBD7901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FCD5203-5B9D-B9E3-1741-F233433B4C92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CA0BB66-AC99-C992-5EB4-4BDFECDB8641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9F05ACC-31BD-1392-E09E-3CB3764F661E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2FDCD7-3D34-6F33-F6D5-9E364E0186C2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0932BCC-A7E4-BCB9-8DF4-2BEB7D8B6C78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363EA53-6AE5-8D62-2257-0FD369CCCA9E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08" name="Rectangle 43007">
            <a:extLst>
              <a:ext uri="{FF2B5EF4-FFF2-40B4-BE49-F238E27FC236}">
                <a16:creationId xmlns:a16="http://schemas.microsoft.com/office/drawing/2014/main" id="{11B74771-FE9E-F11B-8EC0-3CFB8DF05D6E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09" name="Rectangle 43008">
            <a:extLst>
              <a:ext uri="{FF2B5EF4-FFF2-40B4-BE49-F238E27FC236}">
                <a16:creationId xmlns:a16="http://schemas.microsoft.com/office/drawing/2014/main" id="{3C491229-6E34-F758-7B94-CAE5B29722B5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11" name="Rectangle 43010">
            <a:extLst>
              <a:ext uri="{FF2B5EF4-FFF2-40B4-BE49-F238E27FC236}">
                <a16:creationId xmlns:a16="http://schemas.microsoft.com/office/drawing/2014/main" id="{DA1DDCD0-F1CB-6611-8613-ADCFD34712D3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12" name="Rectangle 43011">
            <a:extLst>
              <a:ext uri="{FF2B5EF4-FFF2-40B4-BE49-F238E27FC236}">
                <a16:creationId xmlns:a16="http://schemas.microsoft.com/office/drawing/2014/main" id="{E3E02947-895D-593E-B922-003E92C6E3F7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13" name="Rectangle 43012">
            <a:extLst>
              <a:ext uri="{FF2B5EF4-FFF2-40B4-BE49-F238E27FC236}">
                <a16:creationId xmlns:a16="http://schemas.microsoft.com/office/drawing/2014/main" id="{0C1C2B75-A562-24E3-5600-29CD1981B8D9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14" name="Rectangle 43013">
            <a:extLst>
              <a:ext uri="{FF2B5EF4-FFF2-40B4-BE49-F238E27FC236}">
                <a16:creationId xmlns:a16="http://schemas.microsoft.com/office/drawing/2014/main" id="{769E1325-88B3-9C6E-9F05-DBE65F2D51C0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15" name="Rectangle 43014">
            <a:extLst>
              <a:ext uri="{FF2B5EF4-FFF2-40B4-BE49-F238E27FC236}">
                <a16:creationId xmlns:a16="http://schemas.microsoft.com/office/drawing/2014/main" id="{01F04B05-CA72-2E49-2026-D2242EA7E364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16" name="Rectangle 43015">
            <a:extLst>
              <a:ext uri="{FF2B5EF4-FFF2-40B4-BE49-F238E27FC236}">
                <a16:creationId xmlns:a16="http://schemas.microsoft.com/office/drawing/2014/main" id="{CF2F268C-DAB7-B537-6C5A-858E005C3A95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17" name="Rectangle 43016">
            <a:extLst>
              <a:ext uri="{FF2B5EF4-FFF2-40B4-BE49-F238E27FC236}">
                <a16:creationId xmlns:a16="http://schemas.microsoft.com/office/drawing/2014/main" id="{9924D418-A795-9889-CFF2-52DADC5DCF05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18" name="Rectangle 43017">
            <a:extLst>
              <a:ext uri="{FF2B5EF4-FFF2-40B4-BE49-F238E27FC236}">
                <a16:creationId xmlns:a16="http://schemas.microsoft.com/office/drawing/2014/main" id="{C860772E-C4EC-62D3-E1FF-D243B53A2ABB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19" name="Rectangle 43018">
            <a:extLst>
              <a:ext uri="{FF2B5EF4-FFF2-40B4-BE49-F238E27FC236}">
                <a16:creationId xmlns:a16="http://schemas.microsoft.com/office/drawing/2014/main" id="{97AC7F88-5FFD-338F-0552-AFB39C20496B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20" name="Rectangle 43019">
            <a:extLst>
              <a:ext uri="{FF2B5EF4-FFF2-40B4-BE49-F238E27FC236}">
                <a16:creationId xmlns:a16="http://schemas.microsoft.com/office/drawing/2014/main" id="{95E821CD-72F9-B7E9-AB07-690B548F1DAE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21" name="Rectangle 43020">
            <a:extLst>
              <a:ext uri="{FF2B5EF4-FFF2-40B4-BE49-F238E27FC236}">
                <a16:creationId xmlns:a16="http://schemas.microsoft.com/office/drawing/2014/main" id="{E8D76ACB-A9EC-6FA4-FD6F-EC08A0E27A52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22" name="Rectangle 43021">
            <a:extLst>
              <a:ext uri="{FF2B5EF4-FFF2-40B4-BE49-F238E27FC236}">
                <a16:creationId xmlns:a16="http://schemas.microsoft.com/office/drawing/2014/main" id="{DC6DA8BC-2142-D621-BF77-5B7946F05979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23" name="Rectangle 43022">
            <a:extLst>
              <a:ext uri="{FF2B5EF4-FFF2-40B4-BE49-F238E27FC236}">
                <a16:creationId xmlns:a16="http://schemas.microsoft.com/office/drawing/2014/main" id="{41C02FEC-A807-E526-09F5-7C158A6EB06A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24" name="Rectangle 43023">
            <a:extLst>
              <a:ext uri="{FF2B5EF4-FFF2-40B4-BE49-F238E27FC236}">
                <a16:creationId xmlns:a16="http://schemas.microsoft.com/office/drawing/2014/main" id="{AF5392BA-ABFE-7D94-32B9-4560B7245AB9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25" name="Rectangle 43024">
            <a:extLst>
              <a:ext uri="{FF2B5EF4-FFF2-40B4-BE49-F238E27FC236}">
                <a16:creationId xmlns:a16="http://schemas.microsoft.com/office/drawing/2014/main" id="{21B473C9-8B25-7706-A5FE-AFE495D6BDB4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26" name="Rectangle 43025">
            <a:extLst>
              <a:ext uri="{FF2B5EF4-FFF2-40B4-BE49-F238E27FC236}">
                <a16:creationId xmlns:a16="http://schemas.microsoft.com/office/drawing/2014/main" id="{C5763A4B-96FA-F061-B0A3-EC7F2AA08B34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27" name="Rectangle 43026">
            <a:extLst>
              <a:ext uri="{FF2B5EF4-FFF2-40B4-BE49-F238E27FC236}">
                <a16:creationId xmlns:a16="http://schemas.microsoft.com/office/drawing/2014/main" id="{6486B341-940A-3F36-219F-6B17EAC82EC9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28" name="Rectangle 43027">
            <a:extLst>
              <a:ext uri="{FF2B5EF4-FFF2-40B4-BE49-F238E27FC236}">
                <a16:creationId xmlns:a16="http://schemas.microsoft.com/office/drawing/2014/main" id="{C2FACA39-AFD8-54F9-FDB1-D5EE0FB2D5FA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29" name="Rectangle 43028">
            <a:extLst>
              <a:ext uri="{FF2B5EF4-FFF2-40B4-BE49-F238E27FC236}">
                <a16:creationId xmlns:a16="http://schemas.microsoft.com/office/drawing/2014/main" id="{ADACE0EB-34AF-0400-A8A2-36FB43B28531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30" name="Rectangle 43029">
            <a:extLst>
              <a:ext uri="{FF2B5EF4-FFF2-40B4-BE49-F238E27FC236}">
                <a16:creationId xmlns:a16="http://schemas.microsoft.com/office/drawing/2014/main" id="{D9D8ED2A-F05C-9AAE-2202-E0485ADDDCAA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31" name="Rectangle 43030">
            <a:extLst>
              <a:ext uri="{FF2B5EF4-FFF2-40B4-BE49-F238E27FC236}">
                <a16:creationId xmlns:a16="http://schemas.microsoft.com/office/drawing/2014/main" id="{85B7D58C-51AD-453A-A7EC-951D58D317C3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32" name="Rectangle 43031">
            <a:extLst>
              <a:ext uri="{FF2B5EF4-FFF2-40B4-BE49-F238E27FC236}">
                <a16:creationId xmlns:a16="http://schemas.microsoft.com/office/drawing/2014/main" id="{C00079EC-A3C2-FB58-5E05-61F4FEEA4DA4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33" name="Rectangle 43032">
            <a:extLst>
              <a:ext uri="{FF2B5EF4-FFF2-40B4-BE49-F238E27FC236}">
                <a16:creationId xmlns:a16="http://schemas.microsoft.com/office/drawing/2014/main" id="{11D14879-BCB7-D7C6-605C-31D2CA7753AD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34" name="Rectangle: Top Corners Rounded 43033">
            <a:extLst>
              <a:ext uri="{FF2B5EF4-FFF2-40B4-BE49-F238E27FC236}">
                <a16:creationId xmlns:a16="http://schemas.microsoft.com/office/drawing/2014/main" id="{4D77BB52-8690-655F-7096-66CF1FF1686B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36" name="Rectangle: Top Corners Rounded 43035">
            <a:extLst>
              <a:ext uri="{FF2B5EF4-FFF2-40B4-BE49-F238E27FC236}">
                <a16:creationId xmlns:a16="http://schemas.microsoft.com/office/drawing/2014/main" id="{DEB00D2C-5C81-42BB-7890-3DBEBE1DBE3D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38" name="Rectangle: Top Corners Rounded 43037">
            <a:extLst>
              <a:ext uri="{FF2B5EF4-FFF2-40B4-BE49-F238E27FC236}">
                <a16:creationId xmlns:a16="http://schemas.microsoft.com/office/drawing/2014/main" id="{261249FF-0A32-490F-C462-2CE5FCF89419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39" name="Rectangle 43038">
            <a:extLst>
              <a:ext uri="{FF2B5EF4-FFF2-40B4-BE49-F238E27FC236}">
                <a16:creationId xmlns:a16="http://schemas.microsoft.com/office/drawing/2014/main" id="{759B2652-A349-B054-BC6B-74193A31D0DA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40" name="Rectangle: Top Corners Rounded 43039">
            <a:extLst>
              <a:ext uri="{FF2B5EF4-FFF2-40B4-BE49-F238E27FC236}">
                <a16:creationId xmlns:a16="http://schemas.microsoft.com/office/drawing/2014/main" id="{06A3CAC7-4273-0F20-819B-5B81948412EC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183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Single-Pass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 sends an acoustic pulse towards receiver array</a:t>
            </a:r>
          </a:p>
          <a:p>
            <a:pPr marL="0" indent="0" defTabSz="228600">
              <a:buNone/>
            </a:pPr>
            <a:r>
              <a:rPr lang="en-US" dirty="0"/>
              <a:t>ADCs trigger, pulse is recorded on four mics and verified</a:t>
            </a:r>
          </a:p>
          <a:p>
            <a:pPr marL="0" indent="0" defTabSz="228600">
              <a:buNone/>
            </a:pPr>
            <a:r>
              <a:rPr lang="en-US" dirty="0"/>
              <a:t>Time shift between signals found using FFT cross-correlation</a:t>
            </a:r>
          </a:p>
          <a:p>
            <a:pPr marL="0" indent="0" defTabSz="228600">
              <a:buNone/>
            </a:pPr>
            <a:r>
              <a:rPr lang="en-US" dirty="0"/>
              <a:t>Position of each microphone rotated using current orientation</a:t>
            </a:r>
          </a:p>
          <a:p>
            <a:pPr marL="0" indent="0" defTabSz="228600">
              <a:buNone/>
            </a:pPr>
            <a:r>
              <a:rPr lang="en-US" dirty="0"/>
              <a:t>Hooke-Jeeves search finds minimum of residual function</a:t>
            </a:r>
          </a:p>
          <a:p>
            <a:pPr marL="0" indent="0" defTabSz="228600">
              <a:buNone/>
            </a:pPr>
            <a:r>
              <a:rPr lang="en-US" dirty="0"/>
              <a:t>	Returns position of transmitter relative to center of array</a:t>
            </a:r>
          </a:p>
          <a:p>
            <a:pPr marL="0" indent="0" defTabSz="228600">
              <a:buNone/>
            </a:pPr>
            <a:r>
              <a:rPr lang="en-US" dirty="0"/>
              <a:t>Use known transmitter location to get position estimate of center of receiver array in test 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48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ACB35A4F-0D83-5B05-37A4-0896C3FC436C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FE7A5814-36F3-F8EF-2272-2487756BA3CD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9E6A55B1-19D9-3D0A-2A07-5593021B3813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C4B1C455-4E49-4C23-C3E2-53A9C470D6E3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9DEA8DB-8376-D2AE-258A-6DA773C67E15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C494A01-83A5-F450-7193-329F775DEE76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8B6EB8A-2614-A437-B70F-B6F3B0B9B053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769A7DF-F92F-C97E-C603-CAF0D6966815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FFFD602-40DE-9C7C-0B43-D9D77F6B23CF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6794B10-E825-5E8A-FE01-7A3BC6BD31D5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F2089B1-64B6-AA19-31C4-6890A9461467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EDB6C8-6A71-B070-A5FB-B5C2C1DA0FE2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E973C4-154F-98A5-30D7-73F0CC2B1B2C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0AA8832-97A0-6F4E-B902-135990B3C83D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0CC0FBB-B7AF-FF58-3E77-8F389009A1EB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9E1357F-FD3E-4AA8-7D4D-0C46E8CDD0B1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BE67631-6452-4BCA-848C-36DC57D2C6A1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237FCB5-6E4F-849F-6A6A-0AA53A10A2AC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F2848D-9B8E-D5E3-20E9-A09773B3C413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7970397-08D5-BD3C-2898-D89D16E44BD0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F862086-F67D-3429-2AA0-BB009037A4F7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FD9B9FD-ACF6-59BE-04EC-25DB0B1BFD07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83C65E6-4EEA-3793-9ADE-5B2CE8C52F97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E7A9842-0B58-5E6B-AB7E-EF102094F408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7981D78-4628-D096-52BD-1921325EC280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3916F5E-FCC0-F743-3EAD-BF4777ED2B3B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44FD1CC-92C9-2C1E-063B-3E3BEC86F5CB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8E8F426-503F-B948-8F8D-26FC14A093E0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E649AE4-213C-96CD-04B8-6B3B378ED57E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DE51629-83B0-8BBC-5C3B-7C56FE5429CB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F123A2-E987-E76C-86B0-6A496BB46355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B84DA2-292D-C168-1BF6-16A41820BBC1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0A7E700-0A27-7B6E-4F80-49D4F7C1394A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5F179-F892-3066-293C-AAFE7C28BD15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ECA546C-8FD0-AE8B-D086-78FEDF031637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481BCA0-C907-7682-1A66-3E1DE31F28F0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2831FE1-6F48-B113-CA91-345DF84B5EE4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927ADF7-E26E-CFB7-C2EC-86DD9F4161E4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55CAE15-26FE-13E3-1E5B-2EC97CCF0A09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DC118CDB-D2DB-2796-A749-4F56B85A0EDC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24607787-04A9-52A7-A8E6-D44EA608F2B9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B1237062-6171-7F95-E667-4F130C8067B4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FF3955A-5DB9-C9FF-E364-9FD4E6B3E699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A041053F-AA1C-88C7-9409-07726DC705E7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62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A321EA-CF27-EAF3-B986-9B85AB7D074C}"/>
              </a:ext>
            </a:extLst>
          </p:cNvPr>
          <p:cNvSpPr/>
          <p:nvPr/>
        </p:nvSpPr>
        <p:spPr>
          <a:xfrm>
            <a:off x="1524000" y="1640969"/>
            <a:ext cx="9144000" cy="3576062"/>
          </a:xfrm>
          <a:prstGeom prst="roundRect">
            <a:avLst>
              <a:gd name="adj" fmla="val 965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F238-DAFC-5D72-5B59-F29AB378D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700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Absolute Orientation and Dead Reckoning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F778E-D2BC-0AC4-8347-1DB6A3088816}"/>
              </a:ext>
            </a:extLst>
          </p:cNvPr>
          <p:cNvGrpSpPr/>
          <p:nvPr/>
        </p:nvGrpSpPr>
        <p:grpSpPr>
          <a:xfrm>
            <a:off x="1658414" y="1735473"/>
            <a:ext cx="840329" cy="528539"/>
            <a:chOff x="2247896" y="1248507"/>
            <a:chExt cx="840329" cy="528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1A13F5-F512-2B88-1FDC-9BAF62319CF3}"/>
                </a:ext>
              </a:extLst>
            </p:cNvPr>
            <p:cNvSpPr/>
            <p:nvPr/>
          </p:nvSpPr>
          <p:spPr>
            <a:xfrm>
              <a:off x="2247896" y="1539110"/>
              <a:ext cx="650075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1278C-809D-DA99-25D6-7516806B8C10}"/>
                </a:ext>
              </a:extLst>
            </p:cNvPr>
            <p:cNvSpPr/>
            <p:nvPr/>
          </p:nvSpPr>
          <p:spPr>
            <a:xfrm rot="2700000">
              <a:off x="2631024" y="1417671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3307DD-9B45-694B-CFC5-50BDE2BC3F78}"/>
                </a:ext>
              </a:extLst>
            </p:cNvPr>
            <p:cNvSpPr/>
            <p:nvPr/>
          </p:nvSpPr>
          <p:spPr>
            <a:xfrm rot="18900000" flipH="1">
              <a:off x="2631025" y="1658174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F6E3A-B142-7189-7B2B-EC62CF69E7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60" y="1765162"/>
            <a:ext cx="659009" cy="659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6AFEEC-766C-4844-7867-A007F53BA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671" y="1744801"/>
            <a:ext cx="701705" cy="693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18CC4A-DC12-D6E0-4C94-683E6D4A7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953" y="1747993"/>
            <a:ext cx="727321" cy="693428"/>
          </a:xfrm>
          <a:prstGeom prst="rect">
            <a:avLst/>
          </a:prstGeom>
        </p:spPr>
      </p:pic>
      <p:sp>
        <p:nvSpPr>
          <p:cNvPr id="3" name="Rectangle: Rounded Corners 2">
            <a:hlinkClick r:id="rId5" action="ppaction://hlinksldjump"/>
            <a:extLst>
              <a:ext uri="{FF2B5EF4-FFF2-40B4-BE49-F238E27FC236}">
                <a16:creationId xmlns:a16="http://schemas.microsoft.com/office/drawing/2014/main" id="{7764BA18-B626-8D0F-FA89-AB98AB49C282}"/>
              </a:ext>
            </a:extLst>
          </p:cNvPr>
          <p:cNvSpPr/>
          <p:nvPr/>
        </p:nvSpPr>
        <p:spPr>
          <a:xfrm>
            <a:off x="1658414" y="4074605"/>
            <a:ext cx="457200" cy="457200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hlinkClick r:id="rId6" action="ppaction://hlinksldjump"/>
            <a:extLst>
              <a:ext uri="{FF2B5EF4-FFF2-40B4-BE49-F238E27FC236}">
                <a16:creationId xmlns:a16="http://schemas.microsoft.com/office/drawing/2014/main" id="{E4F5498E-E9DE-A647-C010-1D52DDC37D9D}"/>
              </a:ext>
            </a:extLst>
          </p:cNvPr>
          <p:cNvSpPr/>
          <p:nvPr/>
        </p:nvSpPr>
        <p:spPr>
          <a:xfrm>
            <a:off x="2199434" y="4074605"/>
            <a:ext cx="457200" cy="457200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hlinkClick r:id="rId7" action="ppaction://hlinksldjump"/>
            <a:extLst>
              <a:ext uri="{FF2B5EF4-FFF2-40B4-BE49-F238E27FC236}">
                <a16:creationId xmlns:a16="http://schemas.microsoft.com/office/drawing/2014/main" id="{6D943DEB-4E02-8AA9-F109-92E5D14FFDE8}"/>
              </a:ext>
            </a:extLst>
          </p:cNvPr>
          <p:cNvSpPr/>
          <p:nvPr/>
        </p:nvSpPr>
        <p:spPr>
          <a:xfrm>
            <a:off x="2740454" y="4074605"/>
            <a:ext cx="457200" cy="4572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hlinkClick r:id="rId8" action="ppaction://hlinksldjump"/>
            <a:extLst>
              <a:ext uri="{FF2B5EF4-FFF2-40B4-BE49-F238E27FC236}">
                <a16:creationId xmlns:a16="http://schemas.microsoft.com/office/drawing/2014/main" id="{3262444D-2170-6415-E19C-0E4FC930D139}"/>
              </a:ext>
            </a:extLst>
          </p:cNvPr>
          <p:cNvSpPr/>
          <p:nvPr/>
        </p:nvSpPr>
        <p:spPr>
          <a:xfrm>
            <a:off x="3281474" y="4074605"/>
            <a:ext cx="457200" cy="457200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hlinkClick r:id="rId9" action="ppaction://hlinksldjump"/>
            <a:extLst>
              <a:ext uri="{FF2B5EF4-FFF2-40B4-BE49-F238E27FC236}">
                <a16:creationId xmlns:a16="http://schemas.microsoft.com/office/drawing/2014/main" id="{E80203E7-7C7F-D0A9-C747-22279A8FF07D}"/>
              </a:ext>
            </a:extLst>
          </p:cNvPr>
          <p:cNvSpPr/>
          <p:nvPr/>
        </p:nvSpPr>
        <p:spPr>
          <a:xfrm>
            <a:off x="3822494" y="4074605"/>
            <a:ext cx="457200" cy="457200"/>
          </a:xfrm>
          <a:prstGeom prst="roundRect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hlinkClick r:id="rId10" action="ppaction://hlinksldjump"/>
            <a:extLst>
              <a:ext uri="{FF2B5EF4-FFF2-40B4-BE49-F238E27FC236}">
                <a16:creationId xmlns:a16="http://schemas.microsoft.com/office/drawing/2014/main" id="{FF39063E-BC6F-333A-9B5D-99612C25234D}"/>
              </a:ext>
            </a:extLst>
          </p:cNvPr>
          <p:cNvSpPr/>
          <p:nvPr/>
        </p:nvSpPr>
        <p:spPr>
          <a:xfrm>
            <a:off x="1658414" y="4609193"/>
            <a:ext cx="457200" cy="457200"/>
          </a:xfrm>
          <a:prstGeom prst="roundRect">
            <a:avLst/>
          </a:prstGeom>
          <a:solidFill>
            <a:srgbClr val="E27EA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hlinkClick r:id="rId11" action="ppaction://hlinksldjump"/>
            <a:extLst>
              <a:ext uri="{FF2B5EF4-FFF2-40B4-BE49-F238E27FC236}">
                <a16:creationId xmlns:a16="http://schemas.microsoft.com/office/drawing/2014/main" id="{91C12B91-E98C-3FAA-BC3B-55FE9D7FB661}"/>
              </a:ext>
            </a:extLst>
          </p:cNvPr>
          <p:cNvSpPr/>
          <p:nvPr/>
        </p:nvSpPr>
        <p:spPr>
          <a:xfrm>
            <a:off x="2199434" y="4609193"/>
            <a:ext cx="457200" cy="457200"/>
          </a:xfrm>
          <a:prstGeom prst="roundRect">
            <a:avLst/>
          </a:prstGeom>
          <a:solidFill>
            <a:srgbClr val="52239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97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06446A3-93B3-5296-44ED-77DF8BC397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2373709"/>
              </p:ext>
            </p:extLst>
          </p:nvPr>
        </p:nvGraphicFramePr>
        <p:xfrm>
          <a:off x="986590" y="1252538"/>
          <a:ext cx="10308825" cy="5103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275">
                  <a:extLst>
                    <a:ext uri="{9D8B030D-6E8A-4147-A177-3AD203B41FA5}">
                      <a16:colId xmlns:a16="http://schemas.microsoft.com/office/drawing/2014/main" val="2611979092"/>
                    </a:ext>
                  </a:extLst>
                </a:gridCol>
                <a:gridCol w="3436275">
                  <a:extLst>
                    <a:ext uri="{9D8B030D-6E8A-4147-A177-3AD203B41FA5}">
                      <a16:colId xmlns:a16="http://schemas.microsoft.com/office/drawing/2014/main" val="1153910020"/>
                    </a:ext>
                  </a:extLst>
                </a:gridCol>
                <a:gridCol w="3436275">
                  <a:extLst>
                    <a:ext uri="{9D8B030D-6E8A-4147-A177-3AD203B41FA5}">
                      <a16:colId xmlns:a16="http://schemas.microsoft.com/office/drawing/2014/main" val="2479315381"/>
                    </a:ext>
                  </a:extLst>
                </a:gridCol>
              </a:tblGrid>
              <a:tr h="8506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Benefits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Drawbacks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323131"/>
                  </a:ext>
                </a:extLst>
              </a:tr>
              <a:tr h="8506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GPS/GNSS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 accuracy (~7m)</a:t>
                      </a:r>
                    </a:p>
                    <a:p>
                      <a:pPr algn="ctr"/>
                      <a:r>
                        <a:rPr lang="en-US" dirty="0"/>
                        <a:t>Does not drift over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Does not work underwater</a:t>
                      </a:r>
                    </a:p>
                    <a:p>
                      <a:pPr algn="ctr"/>
                      <a:r>
                        <a:rPr lang="en-US" dirty="0"/>
                        <a:t>(surfacing required)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604955"/>
                  </a:ext>
                </a:extLst>
              </a:tr>
              <a:tr h="8506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Dead Reckoning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accuracy for small 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Δ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 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 drifts over time</a:t>
                      </a:r>
                    </a:p>
                    <a:p>
                      <a:pPr algn="ctr"/>
                      <a:r>
                        <a:rPr lang="en-US" dirty="0"/>
                        <a:t>High sampling rate required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745196"/>
                  </a:ext>
                </a:extLst>
              </a:tr>
              <a:tr h="8506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Simultaneous Localization </a:t>
                      </a:r>
                    </a:p>
                    <a:p>
                      <a:pPr algn="ctr"/>
                      <a:r>
                        <a:rPr lang="en-US" dirty="0"/>
                        <a:t>and Mapping (SLAM)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Creates map of environment</a:t>
                      </a:r>
                    </a:p>
                    <a:p>
                      <a:pPr algn="ctr"/>
                      <a:r>
                        <a:rPr lang="en-US" dirty="0"/>
                        <a:t>Local 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computational cost</a:t>
                      </a:r>
                    </a:p>
                    <a:p>
                      <a:pPr algn="ctr"/>
                      <a:r>
                        <a:rPr lang="en-US" dirty="0"/>
                        <a:t>Requires precise SONAR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560549"/>
                  </a:ext>
                </a:extLst>
              </a:tr>
              <a:tr h="8506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Acoustic Positioning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Sound travels far in water</a:t>
                      </a:r>
                    </a:p>
                    <a:p>
                      <a:pPr algn="ctr"/>
                      <a:r>
                        <a:rPr lang="en-US" dirty="0"/>
                        <a:t>Does not drift over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Requires line-of-sight</a:t>
                      </a:r>
                    </a:p>
                    <a:p>
                      <a:pPr algn="ctr"/>
                      <a:r>
                        <a:rPr lang="en-US" dirty="0"/>
                        <a:t>Noise pollution concerns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1473929"/>
                  </a:ext>
                </a:extLst>
              </a:tr>
              <a:tr h="8506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Muometric Positioning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Works anywhere on Earth</a:t>
                      </a:r>
                    </a:p>
                    <a:p>
                      <a:pPr algn="ctr"/>
                      <a:r>
                        <a:rPr lang="en-US" dirty="0"/>
                        <a:t>Very high accuracy (3.9cm)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recent research (2023)</a:t>
                      </a:r>
                    </a:p>
                    <a:p>
                      <a:pPr algn="ctr"/>
                      <a:r>
                        <a:rPr lang="en-US" dirty="0"/>
                        <a:t>Not many implementations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70675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5</a:t>
            </a:fld>
            <a:endParaRPr lang="en-US" dirty="0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48024040-E505-2675-A308-5E2183AD9B6F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E6965FB4-FF22-2A14-F4F3-5F73BC93BFDC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E4802C-48FA-7EBD-73F6-14C3EC50631F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00E86A-13D8-58E0-9FC1-1A66A22A50F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B0336A-B0DA-DBAD-A652-F762B0806D68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D10092-7125-E773-289C-D86BD57C0CD0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B9E605-FF6D-6C53-1668-00E8B66762A6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2B9B4C-F9DF-A3D3-7C9C-A4D32C0BDB2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27B5E5-ED1A-C0C3-2382-3B76350AAEC7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E6904E-2960-2F21-7224-A016C72CC6A7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9EAB52-7DEF-4025-6A1B-114D5C5EEEB3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53FAB4-331F-1FC1-D023-D28AC2975A76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3CAFD7-A548-C878-2A7C-572BF5C24735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B5AFB7D-7F64-D78B-EE2C-D10D96102A6B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60277A-62E1-5705-FF3B-B6320D10CCB3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00A3B4-5812-B806-9F07-0BAF9270A98A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194BAE-C954-645A-8C00-4412508E3047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FC30EE8-43D0-F5B4-AF5E-38F5230A95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id="{F9C72184-BFB6-F8C5-1277-97D2A2E2B0B6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: Top Corners Rounded 40">
            <a:extLst>
              <a:ext uri="{FF2B5EF4-FFF2-40B4-BE49-F238E27FC236}">
                <a16:creationId xmlns:a16="http://schemas.microsoft.com/office/drawing/2014/main" id="{C7FFFD57-1965-BF92-54FE-A06C4CC23F84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B180B185-ECFA-3B84-4028-B9435D9C5BB5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1EB95C8-35FD-5D67-8906-1183E3C84667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9E1B088-D1FC-6CB2-9E2C-12CD9D7DF6CC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DE4C64-7894-BE1A-B5C0-6419B8FF73A4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5D02C00-06CB-69FA-0CA6-0FF302C06FFC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21EB5F-E3EA-AA85-E25E-35BA3B5D782D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FC994C-23BE-F48E-CDC3-E2851D6194C1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2A50A52-1896-35AB-1E45-EB232B59144C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8B0DC13-0B76-128F-00E3-54E2A804ABB4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EC4A2BF-8FED-D8ED-2676-BA249DBB60EB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8853F1-7FA3-E86B-CA39-03F3B5FF452E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7B11C0C-6E43-8AD2-AC04-2E38747BEFED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4188A95-5D19-1E7B-47FF-19D0737BFDC2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9230FCF-358E-ECC1-D406-724750E4146E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F35B727-AE52-9E79-F9E8-AD597DD04D70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AA00A7F-AB9D-6C9D-40CF-905B3CBC74F4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B2BA5C-EBE4-834D-E1DE-8D451886074D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DAA099A-0779-0846-A83D-B341CD63BC3A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8B9FE08-60B7-F2B1-D999-D3FB00303760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89BAED2-39F4-6D05-1D2A-63E9CCDA3B14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DCA5B34-9B53-A7B8-131E-C0946EE087F0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7A56182-40B1-599E-C5C7-8187BDD0D3AC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F7242FD-5D99-ACDB-2EB6-278BFD1EB24B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315E14C-52C6-E53B-E50E-527CB36BE841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Top Corners Rounded 65">
            <a:extLst>
              <a:ext uri="{FF2B5EF4-FFF2-40B4-BE49-F238E27FC236}">
                <a16:creationId xmlns:a16="http://schemas.microsoft.com/office/drawing/2014/main" id="{D8CC88E6-62FE-5FDB-1A59-30F56B8859DE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E520BD9-7183-A6D6-8D73-A80E8CC0BF60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97F2625C-C212-9375-9864-6F3F25E92A77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4DD65EA1-02BC-D5DC-231F-680A718DFA77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9BC09CA3-9CEA-2DDB-7778-B631E8501D05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C0BE8B-0F6F-30FA-2E31-7F94E9063DCF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74EB07-7065-B3A5-4F32-46DBCBAA82C0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A7C539-CBF7-1777-625D-7170761355D8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4545C2-70BF-957D-BC88-F19DBA141FCE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EFBD3-9718-0E5B-6DB9-7F2CA548E9C9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9643CF-8565-B40C-2EA8-B76F27EE325B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2772F-A4E4-2913-EFDC-1EAC253E1438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9731D4-3957-ABF5-C938-498AFB2FADB6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FD4E2C-0A7F-4A39-618D-E3EE5F607070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599D24-08C6-4036-286A-B487CD6CBAAC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FCEF2E-7345-F15C-9F44-348EE07818C8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91160C-B180-F1C1-29B8-D2AEC0BAB1CD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413C78-F609-0BB3-DB88-406DD7475468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D2DEF4C-03EA-0F8F-3028-1788B071BE96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EE5C8A4-A54B-BD5F-8A06-84E097324463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630E860-529B-251A-6FAB-5AC3BA02BEFF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5285C0D-5074-B409-5DDC-2F4DF907931F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49049EC-9A8C-E6C5-BAA7-0D0BF16A0F78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36E7B1-8B36-EEBC-E7B4-1B3ACE9951E9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D72F0BD-7B12-DA77-5BF6-4E71F94CA674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CAF8E98-5F4F-60F6-74AB-2FB0FF9E4AD6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77A3C-2CF2-F705-2934-BF4774991730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0689D47-522B-7A39-9F79-F45DBFBEE686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620D34C-5289-C2BC-F6DB-B260B98FB2EE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0BC5E93-16DA-1EE7-FB54-6E67CEC4808E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95A2C7A-8B6B-67D8-3170-CC191FB50D62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697E545-C66F-2D0A-5BDD-FD759C3EAAE8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3A918DF-0F70-ACB9-6087-2A555C98FDFF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4E954E8-8526-AB9B-266A-9A8D7CE53565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5A2EBB3-3BE9-98FE-11B3-7C042D52AE1F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E4E39BA-55AB-6B22-3401-3EFCB8332EDB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9685574-F9E6-3B49-2F53-2A4E7CE14557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151F517-CEB5-4F54-3C56-698D9B98288A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5E8FC10-2ABD-6222-9962-AB1CA89A8316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7ACA908-3DA6-79F6-C7C7-20DE0025F995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6398077C-C96B-FBAC-CCB1-38A1FAA309C5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464611FC-B56A-2721-FD68-24A7A07C4854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384DC24B-165C-058E-8D90-206075803D67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7EC05EC-25B4-3D84-1DA9-035E000804FF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1E738920-689E-328D-8859-56ACBD160F5A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332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MEMS IMUs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784284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dirty="0"/>
              <a:t>Inertial measurement units (IMUs) measure linear acceleration, angular velocity, and magnetic field strength</a:t>
            </a:r>
          </a:p>
          <a:p>
            <a:pPr marL="0" indent="0" defTabSz="228600">
              <a:buNone/>
            </a:pPr>
            <a:r>
              <a:rPr lang="en-US" dirty="0"/>
              <a:t>Micro-electrical mechanical systems (MEMS) are devices made using semiconductor fabrication technology</a:t>
            </a:r>
          </a:p>
          <a:p>
            <a:pPr marL="0" indent="0" defTabSz="228600">
              <a:buNone/>
            </a:pPr>
            <a:r>
              <a:rPr lang="en-US" dirty="0"/>
              <a:t>MEMS IMUs found in </a:t>
            </a:r>
            <a:br>
              <a:rPr lang="en-US" dirty="0"/>
            </a:br>
            <a:r>
              <a:rPr lang="en-US" dirty="0"/>
              <a:t>every smartphone</a:t>
            </a:r>
          </a:p>
          <a:p>
            <a:pPr marL="0" indent="0" defTabSz="228600">
              <a:buNone/>
            </a:pPr>
            <a:r>
              <a:rPr lang="en-US" dirty="0"/>
              <a:t>	Tilt sensors, compass</a:t>
            </a:r>
          </a:p>
          <a:p>
            <a:pPr marL="0" indent="0" defTabSz="228600">
              <a:buNone/>
            </a:pPr>
            <a:r>
              <a:rPr lang="en-US" dirty="0"/>
              <a:t>Medium-end IMU</a:t>
            </a:r>
            <a:br>
              <a:rPr lang="en-US" dirty="0"/>
            </a:br>
            <a:r>
              <a:rPr lang="en-US" dirty="0"/>
              <a:t>chosen for this thesis</a:t>
            </a:r>
          </a:p>
          <a:p>
            <a:pPr marL="0" indent="0" defTabSz="228600">
              <a:buNone/>
            </a:pPr>
            <a:r>
              <a:rPr lang="en-US" dirty="0"/>
              <a:t>LSM6DSOX + LIS3MDL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50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6901938-3E9F-4FBE-4D24-7A5CAEAA5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247" y="3192962"/>
            <a:ext cx="6563575" cy="3188022"/>
          </a:xfrm>
          <a:prstGeom prst="rect">
            <a:avLst/>
          </a:prstGeom>
        </p:spPr>
      </p:pic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64562418-BF44-E255-AB88-96D791921CBC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05C2D97F-CEEC-D443-B037-02BAD0BCA2F6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2F938A41-4918-4961-EB36-58D2E1CB6E1D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50127C51-68E1-1929-10E5-084C1F7F6505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6535436-B67C-D362-9EB3-A8AE6287BC71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77CD7A5-F955-903F-F073-416EF4F2B054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9ABD4B7-1E5A-99C9-4692-A7B47FCFFD3F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5ED8FD-4DDF-E7E9-C0E3-CBFE27983E5D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420BAF-E585-B264-5383-8BBC2281C622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A63E277-F689-5AB6-916C-15B62F44ACA5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DA38341-3907-3105-8439-032167C9444A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F306D25-6E52-CA39-249D-681166C40043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DF53742-645D-04CC-26D3-9CB308ECC864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34379D5-8462-86B5-D8CF-772CE0B56560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E060C78-5B3F-17C3-7D97-458C6D2D2A7C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D61E438-0F48-92D1-C425-9F7EC8B7E637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9887F44-FA9D-169D-CC4B-86D8480A37E5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7BB1252-FB31-15A5-5D10-E44F627D696B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526F2A1-00F4-AC43-F109-1760587FBE46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E30EC60-C00C-07B7-BC12-6B0D31BBFF2D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0EFB45E-D8F8-E436-8C64-A88AB83234BF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8F03E07-7C88-1B07-3B71-068B49233DDB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3BE69B-7764-FFC7-38C0-9820A3AAD5ED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96C34BC-AC16-E996-F77B-499D5F0893BB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3C8A8C0-05B4-A8C5-1F61-6646FB80530E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1F8D1EF-75A4-6130-9DC6-1843769BD16F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FB17A4A-C70A-3F1E-FF4F-DA86CC1E54FB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362350-5C95-7719-10B3-DEA1D0399BF6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3CD7355-44AB-0D9B-0EA9-447CEA18F361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300283E-D5DB-D1F6-1206-7F132A4A9CDE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734F831-E2CB-8C32-1C09-43AF931D4AD1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4AD8F11-EEC0-D879-F991-3DF9F9C66342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931763A-4E88-56A3-1EDB-E4F490EF49D5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DE47C31-BE89-67F2-9439-C39A0CE4E5B0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F763915-7F06-ACDF-33DB-FB6D48BB60D2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2235D88-1611-DBFC-F19B-5CBCD372FA19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35FF85C-BCFD-6D0F-A3B0-18AD4C565C2F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31EF21E-853E-EC85-9968-9AA29D698A57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4EE56A3-6091-4517-B2AE-68257D8AC37B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DD529B3E-CB24-F65F-6A84-E9729661A162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F128DE0B-02F9-0928-D1E7-D564D788C32F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EE850AD6-9E55-9AE1-AC2F-85FCF0D747D6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B2AA2C7-FFAE-7A1B-9793-909C5AA91788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0302D144-9D96-3A1A-358C-1A3921FBC4FB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060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Sensor Fusion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70"/>
          </a:xfrm>
        </p:spPr>
        <p:txBody>
          <a:bodyPr>
            <a:normAutofit lnSpcReduction="10000"/>
          </a:bodyPr>
          <a:lstStyle/>
          <a:p>
            <a:pPr marL="0" indent="0" defTabSz="228600">
              <a:buNone/>
            </a:pPr>
            <a:r>
              <a:rPr lang="en-US" dirty="0"/>
              <a:t>IMUs give raw data: acceleration, angular rate, magnetic field</a:t>
            </a:r>
          </a:p>
          <a:p>
            <a:pPr marL="0" indent="0" defTabSz="228600">
              <a:buNone/>
            </a:pPr>
            <a:r>
              <a:rPr lang="en-US" dirty="0"/>
              <a:t>	Need to convert to orientation using sensor fusion!</a:t>
            </a:r>
          </a:p>
          <a:p>
            <a:pPr marL="0" indent="0" defTabSz="228600">
              <a:buNone/>
            </a:pPr>
            <a:r>
              <a:rPr lang="en-US" dirty="0"/>
              <a:t>Many different techniques: EKF, Mahony, </a:t>
            </a:r>
            <a:r>
              <a:rPr lang="en-US" dirty="0" err="1"/>
              <a:t>Madgwick</a:t>
            </a:r>
            <a:r>
              <a:rPr lang="en-US" dirty="0"/>
              <a:t>, complementary</a:t>
            </a:r>
          </a:p>
          <a:p>
            <a:pPr marL="0" indent="0" defTabSz="228600">
              <a:buNone/>
            </a:pPr>
            <a:r>
              <a:rPr lang="en-US" dirty="0"/>
              <a:t>Basic idea:</a:t>
            </a:r>
          </a:p>
          <a:p>
            <a:pPr marL="0" indent="0" defTabSz="228600">
              <a:buNone/>
            </a:pPr>
            <a:r>
              <a:rPr lang="en-US" dirty="0"/>
              <a:t>	Accelerometer finds “down”</a:t>
            </a:r>
          </a:p>
          <a:p>
            <a:pPr marL="0" indent="0" defTabSz="228600">
              <a:buNone/>
            </a:pPr>
            <a:r>
              <a:rPr lang="en-US" dirty="0"/>
              <a:t>	Magnetometer finds “north”</a:t>
            </a:r>
          </a:p>
          <a:p>
            <a:pPr marL="0" indent="0" defTabSz="228600">
              <a:buNone/>
            </a:pPr>
            <a:r>
              <a:rPr lang="en-US" dirty="0"/>
              <a:t>	Gyroscope finds change in</a:t>
            </a:r>
            <a:br>
              <a:rPr lang="en-US" dirty="0"/>
            </a:br>
            <a:r>
              <a:rPr lang="en-US" dirty="0"/>
              <a:t>	orientation</a:t>
            </a:r>
          </a:p>
          <a:p>
            <a:pPr marL="0" indent="0" defTabSz="228600">
              <a:buNone/>
            </a:pPr>
            <a:r>
              <a:rPr lang="en-US" dirty="0"/>
              <a:t>	Use acc/mag for long-term stability,</a:t>
            </a:r>
            <a:br>
              <a:rPr lang="en-US" dirty="0"/>
            </a:br>
            <a:r>
              <a:rPr lang="en-US" dirty="0"/>
              <a:t>	gyro for short-term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51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AE98F14-C07D-74A9-7553-D80A2B6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41" y="3064075"/>
            <a:ext cx="5343525" cy="138112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9519B2B-8E74-99A6-DCCC-4E6D7864A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322" y="4617875"/>
            <a:ext cx="4619625" cy="1724025"/>
          </a:xfrm>
          <a:prstGeom prst="rect">
            <a:avLst/>
          </a:prstGeom>
        </p:spPr>
      </p:pic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35A370A6-99D4-06E0-1EF0-072BCF18103F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03E8BA8B-7094-D7B7-63BE-C75D2D0EB554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EFBEDA55-2741-3EFF-F076-679134A9EA76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FFB14A91-D794-0B8D-17C7-CC25892186CD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CCA0DA3-2878-0D5E-49A3-3E4F1BEC459D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A5D08E-5B54-9780-5823-04BD9ED983F1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5F4F9C2-D7FD-0327-B2BD-E3E5A9A704D2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F73CB84-17B3-E67E-F99A-506AD78674A9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BFA887F-D2E7-C71B-75C4-1AC226C565C3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6062B7E-0616-8C08-F771-D7ACBAD211A3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E037071-659F-AA61-25C5-399DF1CB2196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EB32FD1-32BE-24D4-AE08-B08330311E7A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E9FBF3-A360-BA0D-D00C-CF62810539E5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E67A8D6-C043-DF71-0101-6DB6335A5F69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95CE6A1-E7CF-18AE-2A8D-6DEE2536955F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9ABAF0B-1BBB-65A4-99DF-BC5BDDC4E027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B9874DB-BC45-3203-82E7-70ACF25DF11B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E653D32-396C-4500-E4E4-2179FE59C934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D4A736B-B260-F616-0D0D-860FECE66A00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59F21CD-CAE4-0A52-BFA5-65871102FB06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2064102-9095-8E79-CDAA-96E2BCF89A11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540E644-0149-8143-2B39-4EEE886270EA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6DC2FB5-C651-C33A-24A8-3DBE65EAE592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DFC38C2-84DB-43CF-EA1E-39452507C609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DFF507-0D0C-9202-0930-F743DAFBC2FF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CEF5356-9132-570E-313F-50DFEA659CDC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E309333-4E16-BE02-B1B5-24B1261BC407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FA1270C-1381-33B5-5EE1-77663B2FAF9D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6840BA7-E41F-827D-0CD0-3A1E235D6B61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7476928-E0A0-F8D5-A3EE-6D809811C4C7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FE53E62-8808-52FF-370B-51EBCC737AB4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425D3C7-AE3E-C391-9E95-5207CEA8A1BF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6ACF312-8C4D-ADED-A3BF-494CAC3C435B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0D64966-49A5-268D-1E57-6D8B23EC1C06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9F613C4-09C2-0D70-81EE-B8EE64BEADB1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B31AECF-8423-2E4B-BF87-317A959E518B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2339E1F-C085-08CE-8575-D048BDEDA696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0D674CC-B8E0-085F-DEE7-5487514238FF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87EF181-22F3-BEB9-0FFE-37346E72F9D7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635D03BE-49FE-94A4-59DD-581B6AD9ECDA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0B989472-E8C1-DC12-6E3A-B2DA2B2EE732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0952316B-610B-BA12-FE3F-351AF3F279F5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38297EE-D71F-AA00-A102-B50DDFD2D947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B692690D-172D-888A-0977-097B4DF42D95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19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Madgwick Filter Theory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52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412CEC9-E492-E0AD-AF05-735877065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450" y="3419727"/>
            <a:ext cx="5303100" cy="6974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735299"/>
          </a:xfrm>
        </p:spPr>
        <p:txBody>
          <a:bodyPr>
            <a:normAutofit fontScale="92500" lnSpcReduction="10000"/>
          </a:bodyPr>
          <a:lstStyle/>
          <a:p>
            <a:pPr marL="0" indent="0" defTabSz="228600">
              <a:buNone/>
            </a:pPr>
            <a:r>
              <a:rPr lang="en-US" dirty="0"/>
              <a:t>Invented by Sebastian Madgwick, efficient IMU fusion algorithm</a:t>
            </a:r>
          </a:p>
          <a:p>
            <a:pPr marL="0" indent="0" defTabSz="228600">
              <a:buNone/>
            </a:pPr>
            <a:r>
              <a:rPr lang="en-US" dirty="0"/>
              <a:t>Represents orientation using quaternions, avoids gimbal lock</a:t>
            </a:r>
          </a:p>
          <a:p>
            <a:pPr marL="0" indent="0" defTabSz="228600">
              <a:buNone/>
            </a:pPr>
            <a:r>
              <a:rPr lang="en-US" dirty="0"/>
              <a:t>Uses gradient descent, formulates algorithm as optimization problem</a:t>
            </a:r>
          </a:p>
          <a:p>
            <a:pPr marL="0" indent="0" defTabSz="228600">
              <a:buNone/>
            </a:pPr>
            <a:r>
              <a:rPr lang="en-US" dirty="0"/>
              <a:t>	Current orientation </a:t>
            </a:r>
            <a:r>
              <a:rPr lang="en-US" b="1" dirty="0"/>
              <a:t>q</a:t>
            </a:r>
            <a:r>
              <a:rPr lang="en-US" dirty="0"/>
              <a:t>, acc reading </a:t>
            </a:r>
            <a:r>
              <a:rPr lang="en-US" b="1" dirty="0"/>
              <a:t>s</a:t>
            </a:r>
            <a:r>
              <a:rPr lang="en-US" dirty="0"/>
              <a:t>, gravity vector </a:t>
            </a:r>
            <a:r>
              <a:rPr lang="en-US" b="1" dirty="0"/>
              <a:t>d</a:t>
            </a:r>
          </a:p>
          <a:p>
            <a:pPr marL="0" indent="0" defTabSz="228600">
              <a:buNone/>
            </a:pPr>
            <a:endParaRPr lang="en-US" b="1" dirty="0"/>
          </a:p>
          <a:p>
            <a:pPr marL="0" indent="0" defTabSz="228600">
              <a:buNone/>
            </a:pPr>
            <a:r>
              <a:rPr lang="en-US" b="1" dirty="0"/>
              <a:t>	</a:t>
            </a:r>
            <a:r>
              <a:rPr lang="en-US" dirty="0"/>
              <a:t>Want to drive f(</a:t>
            </a:r>
            <a:r>
              <a:rPr lang="en-US" dirty="0" err="1"/>
              <a:t>q,d,s</a:t>
            </a:r>
            <a:r>
              <a:rPr lang="en-US" dirty="0"/>
              <a:t>) to zero (orientation estimate matches sensors)</a:t>
            </a:r>
          </a:p>
          <a:p>
            <a:pPr marL="0" indent="0" defTabSz="228600">
              <a:buNone/>
            </a:pPr>
            <a:r>
              <a:rPr lang="en-US" dirty="0"/>
              <a:t>	Similar equations for mag readings (and north vector)</a:t>
            </a:r>
          </a:p>
          <a:p>
            <a:pPr marL="0" indent="0" defTabSz="228600">
              <a:buNone/>
            </a:pPr>
            <a:r>
              <a:rPr lang="en-US" dirty="0"/>
              <a:t>Gyro measurements used for relative orientation change</a:t>
            </a:r>
          </a:p>
          <a:p>
            <a:pPr marL="0" indent="0" defTabSz="228600">
              <a:buNone/>
            </a:pPr>
            <a:r>
              <a:rPr lang="en-US" dirty="0"/>
              <a:t>Start with initial orientation estimate, converges on correct orientation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86CCF2A1-9358-D320-EA21-960AFB4ACB53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F4A87BEF-C0AF-764A-33B4-923ECBB09E8E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94B32232-BD0D-8761-F390-2E6A5EC817D7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E1A66C6A-5067-44D4-FCDA-54FCF10EC4C9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DF7FE9D-1296-6EE9-856E-BB743F6C7D28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ADE9145-84B6-DEA2-CDAB-BA08AB2008B3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D004E9-FB6C-5618-0EF5-4616BA440425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51276D0-9CDE-30DA-5D04-695AE6CA8F6C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A05228D-EBB0-BC73-1738-CF37AC0C309D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FF9811-887D-C5B2-8348-345D06700ECA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626CADA-8C34-250E-8039-2618228A1C54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6B6AB92-09D0-3D5C-3C7B-7B191D567391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9BCB782-0318-4FA3-B185-8E201E0B78D8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EA30B1-B293-32CC-4899-6A9C5F7C4EE5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0AFD0A-0A72-10F3-2471-E35D05318B99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534293C-AA2C-2912-AEC5-8F63DBA41C55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618463F-1DE5-F6B7-321C-083611F6F671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174628-76AE-86C0-92BF-E669A1D97CFF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0F348E4-48C6-E45B-01EC-156C0F833FC6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B966CB4-BA0D-E65F-9F6C-3B152E8D9BCE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E36AC9F-C57C-DA2A-9EF0-5ED71FFC1A3D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AE82298-3368-75C0-B6B6-E6550208EC66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3E72A54-95A6-2F2D-DFF7-8069386E2EF6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C328640-7851-094A-1D04-5F07F24A633A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A133BA1-9DCB-B42A-0211-33C81D12E480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65A2D8A-50AC-DF16-E25D-662B4881DEAA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452A83E-3B50-5984-D0B1-B2FE0DAFF5D3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6C019BA-E1E9-7C88-8E49-14743442AAE7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74ED28E-F61C-4DBC-1FB6-C9F8212F699F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BFDEB32-1731-0C10-BEAF-1D6F5653E545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4EBC3FA-9476-A380-E24A-F5BF3F48C44B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C51D6A-ACA8-8195-12C9-B1177BBDB004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9EA422C-DC46-7182-58BA-BE1D5F1FD125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3CEACA6-1FFC-B3C9-CD12-89C41CAA7945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0E90747-F187-8988-C9B4-7F21A270ED68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56431FC-FE6E-3F4F-F4EF-B2385C797F24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15B2C39-C40B-053C-D85B-F77A54DDA298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12F5636-937E-A883-24E1-515CE349659A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7259A28-E4DC-B5A4-729B-7AE12A3AA862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468755ED-C705-3769-D8E2-491BFE3A6715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206B4462-85F8-A47D-BF4D-2C4B5425395D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798F5634-2695-58AB-7546-EDA39428DC7D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A094FCA-EDE2-5255-2128-FA9039510210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A34AB38F-F201-7E7C-F40A-DB4459A4A5B3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366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Madgwick Filter Block Diagram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53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2E14918-46D5-9ACE-A5FD-149F4232E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960" y="1118828"/>
            <a:ext cx="7735418" cy="52375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6159841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dirty="0"/>
              <a:t>Combine absolute</a:t>
            </a:r>
            <a:br>
              <a:rPr lang="en-US" dirty="0"/>
            </a:br>
            <a:r>
              <a:rPr lang="en-US" dirty="0"/>
              <a:t>measurements</a:t>
            </a:r>
            <a:br>
              <a:rPr lang="en-US" dirty="0"/>
            </a:br>
            <a:r>
              <a:rPr lang="en-US" dirty="0"/>
              <a:t>(acc/mag) with</a:t>
            </a:r>
            <a:br>
              <a:rPr lang="en-US" dirty="0"/>
            </a:br>
            <a:r>
              <a:rPr lang="en-US" dirty="0"/>
              <a:t>relative movement</a:t>
            </a:r>
            <a:br>
              <a:rPr lang="en-US" dirty="0"/>
            </a:br>
            <a:r>
              <a:rPr lang="en-US" dirty="0"/>
              <a:t>(gyro) to converge</a:t>
            </a:r>
            <a:br>
              <a:rPr lang="en-US" dirty="0"/>
            </a:br>
            <a:r>
              <a:rPr lang="en-US" dirty="0"/>
              <a:t>on correct orientation</a:t>
            </a:r>
          </a:p>
          <a:p>
            <a:pPr marL="0" indent="0" defTabSz="228600">
              <a:buNone/>
            </a:pPr>
            <a:r>
              <a:rPr lang="en-US" dirty="0"/>
              <a:t>Runs at 208Hz (acc/gyro</a:t>
            </a:r>
            <a:br>
              <a:rPr lang="en-US" dirty="0"/>
            </a:br>
            <a:r>
              <a:rPr lang="en-US" dirty="0"/>
              <a:t>update rate), converges</a:t>
            </a:r>
            <a:br>
              <a:rPr lang="en-US" dirty="0"/>
            </a:br>
            <a:r>
              <a:rPr lang="en-US" dirty="0"/>
              <a:t>within ~20 seconds</a:t>
            </a:r>
          </a:p>
          <a:p>
            <a:pPr marL="0" indent="0" defTabSz="228600">
              <a:buNone/>
            </a:pPr>
            <a:r>
              <a:rPr lang="en-US" dirty="0"/>
              <a:t>Runs constantly in </a:t>
            </a:r>
            <a:br>
              <a:rPr lang="en-US" dirty="0"/>
            </a:br>
            <a:r>
              <a:rPr lang="en-US" dirty="0"/>
              <a:t>background on STM32,</a:t>
            </a:r>
            <a:br>
              <a:rPr lang="en-US" dirty="0"/>
            </a:br>
            <a:r>
              <a:rPr lang="en-US" dirty="0"/>
              <a:t>simultaneously with acoustic positioning system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18EAF132-D1DD-0BE8-C5D4-63130C55D87F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5B9151E6-8E9C-A02B-8A53-0863C9DB64E4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5EC69A07-1B32-04BC-0E05-3C549F820158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A3FCF381-E688-6745-178D-9D162CCB278A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4AE96F5-CC9C-49C6-1BA6-AC472C977419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081F66E-88E0-B5F9-A8C2-DCA1E64A3481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DC58EF5-BE6C-8561-3826-194C47312137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5344062-1A76-8998-19B3-6C31F8C184B8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D17AC54-1E37-EE27-431A-C9BF16AA1C91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D033F1C-0115-C856-2F4C-D48221DFC6E2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47F45FC-BE53-C95B-F28F-5835D410B63F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E5B97C8-0175-1E7A-6A59-625E9C4B4319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B2103A-D546-CA7A-7C02-4CDAB3854AEC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DE81CDB-72FD-D2C1-9540-940B0049E9C0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B44A23D-7EB4-B9D7-112B-96A1D7562BF4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CFE67BA-85F2-B3FD-918C-D9107F015335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2639C48-C708-A50B-D991-135788B7A6D6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5743E7D-8C73-FF74-F8BF-6BF92E3B11BD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B1F954F-4039-4DCF-94A0-E249A5E09808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24ACC2A-A925-8FDB-B1CC-97DDB9DB4EFF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38F0388-1E15-C720-C483-1CA1B1229FE1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9A41475-CC6A-4869-A810-C87D6CE5DA13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42A6A2-49B2-3069-39F8-DBAF046C3CB7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BF6598-7E73-CC8B-AFF3-EDECC5C59FA8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D03A399-621B-BBB0-8932-188E2FCF6862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D5FAC3B-1D64-84BB-0F8F-302CB3374708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9B45343-BEB5-AF84-2AA7-343A2AFC1C1D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564852D-B311-28EE-B293-5387FD5789ED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07529E5-E247-38E1-7FB4-242382BA782B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716342B-FF2E-5721-DC2C-9CAF8F2BD412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8F4B30F-EEBE-C64C-7ADE-C6B9305E08B2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129001F-B54C-9B90-FD12-A09B246BF386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900F283-BD7A-1CD7-547F-603EC5BA0427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7F0835A-F145-A377-4E4D-22515B6219A6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4E9BCAF-0A60-F4A1-AC00-B94C6E27CA3F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C2E9778-DCFF-661F-5597-E080860BE5D0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38239D9-8227-8D4B-48D2-3CCC21AA95EF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8B34F37-B6D6-07D1-D61B-4A93C6CC0A8D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932CF14-B6C4-9368-BA01-43A7B0ABCE84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6B858FE8-9EB3-D0AA-709B-065DD70ECA5D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2F3B195C-DE7F-8F9C-24BF-FC85F206694C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7EB848AB-1BBA-0066-D267-DB9BF63D427A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05E45D3-25A8-E26A-5650-1E3E894DD69C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FDEFCE36-361D-4310-6F8F-EC9816C6DA3C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14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 err="1"/>
              <a:t>Madgwick</a:t>
            </a:r>
            <a:r>
              <a:rPr lang="en-US" dirty="0"/>
              <a:t> Filter Tuning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Beta is only tuning parameter – controls acc/mag to gyro ratio</a:t>
            </a:r>
          </a:p>
          <a:p>
            <a:pPr marL="0" indent="0" defTabSz="228600">
              <a:buNone/>
            </a:pPr>
            <a:r>
              <a:rPr lang="en-US" dirty="0"/>
              <a:t>Large beta -&gt; trust acc/mag more, noisy readings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54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56359BF-B4BE-9691-5BAE-EAEB67ED5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07" y="2463961"/>
            <a:ext cx="8592786" cy="4394038"/>
          </a:xfrm>
          <a:prstGeom prst="rect">
            <a:avLst/>
          </a:prstGeom>
        </p:spPr>
      </p:pic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36D0B30C-489D-9C3F-F560-0550FF3733C8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D0B38F61-83A4-D3CA-DC76-6FE4F5C43D44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3BB189D0-7BCF-2255-CA72-DB30A5143B7A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E88B9ED5-092B-C3D1-07D5-1E508E47E0A9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13B4CD1-4A0D-8063-54A0-13A9783333C1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379C22-305A-4F0F-9722-632DB38BD80C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92444D3-DC61-5895-FDAE-6688D4A03D74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BA368A6-5553-C101-CEAD-5226E6D22A56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A9BFE6-97A6-2362-CA7A-A89E65FFDF09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7C2F49-3F1D-F0EF-799D-8D849CAEF42B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8598479-A453-7205-7C0B-37CC42035A5A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91E3AE-B42F-B66B-8BD3-F31BBC1648ED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D070EA-0AD4-2DC6-747D-DE344288AEE3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D902B58-E83E-BA37-DEB5-AE55892E3913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DE3F752-0D2F-A6C7-B09C-C7FEFDB31C6C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C50EB7-A0BD-8BCD-01F0-F2BAAEB657D5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D1C9238-307D-80AA-9D8D-C17F5EC1D418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1E4375B-529F-4EDE-655A-3847DCF21817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D35789D-F8B0-B896-9353-924428B8FD7A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1F9D4E-B1FB-5EFA-406F-7463D8FCC6FE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F77D1BC-068A-64D2-33B6-9F2E4A7DB070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7CD4CEB-33B0-26D3-6102-1DF0D2454C31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63ACC8A-26B7-D0F7-4102-3BE704511052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C5E0E0-9ED8-AA0D-B9D7-CC92C43D25EA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5645D27-456B-CF44-0EEB-6D1459888E8F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FE2877-A1ED-C3F5-F199-645EA9BE7181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EF7EBEE-D960-AB8D-BBAC-D719CD82792C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F9119CA-F104-6D64-572E-D8F65E51FD3C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3CD8A5C-670C-9B51-4553-A707DDEB9646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4E33B9E-4F86-1ACF-0218-3614198AEC91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0886150-BE8A-F787-149C-DC7F6AE18CAE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ED22D6-6B0E-27A3-1E40-4336E3D77EA8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6801E47-0ACA-DE03-2D4A-6410DCB68196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7A1FA26-2FFC-3C73-9400-613D3C623B0A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6200B6E-3A61-B955-6E61-DCA44531FE3E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17CB00C-4B07-1AB8-B92E-75D621AD84BA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65F727E-944A-2F5B-C6CD-4FC1071CDE50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A062CE1-472A-2BA0-2391-12C41D496019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03885E1-3F06-BD14-CA5D-C64AFFC503B4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E096FCA4-ED61-E2D3-CEEF-C43E242B297A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B3115E5D-93FF-1511-0DE8-38BF18FF7186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34DF3F00-6E99-9EED-70DF-4CC0BDE2CA7A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8BC3836-8350-1AD8-F0EF-93EA3B6273B9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6A4DAD6F-5455-DB31-8CA9-3CBA4E6D2F8C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2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 err="1"/>
              <a:t>Madgwick</a:t>
            </a:r>
            <a:r>
              <a:rPr lang="en-US" dirty="0"/>
              <a:t> Filter Tuning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Small beta -&gt; trust </a:t>
            </a:r>
            <a:r>
              <a:rPr lang="en-US" dirty="0" err="1"/>
              <a:t>gryo</a:t>
            </a:r>
            <a:r>
              <a:rPr lang="en-US" dirty="0"/>
              <a:t> more, smoother but leads to drift</a:t>
            </a:r>
          </a:p>
          <a:p>
            <a:pPr marL="0" indent="0" defTabSz="228600">
              <a:buNone/>
            </a:pPr>
            <a:r>
              <a:rPr lang="en-US" dirty="0"/>
              <a:t>Need to find balance: no drift, smooth signal, fast response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55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2227363-11E7-B472-DFF6-362156CCC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07" y="2402908"/>
            <a:ext cx="8592786" cy="4432069"/>
          </a:xfrm>
          <a:prstGeom prst="rect">
            <a:avLst/>
          </a:prstGeom>
        </p:spPr>
      </p:pic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F00934C9-0BD7-9C34-B758-252674BF1AD5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FF49F6B5-4264-8B80-B50E-257520A8BE88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DED4B68C-88C5-3449-A055-C8868121C4B1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47FAB28E-480E-4D21-D940-52F9532E2CE5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8DA7417-C739-88B9-3D89-648FBF649E60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91FAB61-C1AF-67E8-2664-7EB3CF333EC9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E4B761-E3BF-F949-76E6-EB27D598E5E7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876C25E-15D9-CD3E-C71E-80AB36A5945D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8ED1470-5C2D-4FB1-0537-E3A3F60B7390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D727E4A-7829-13E8-CA57-40D5FE9FDF75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09C5DC7-F449-9048-7D8B-2FBA30F34DF3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FD2C64C-9594-9FA9-215F-F2A35DFA1A97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5B3BF6C-6C1B-F60F-9E17-A4169739B148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BCB80C4-A90B-45A9-FB63-639361375229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B44002-7E7A-85C9-999D-9CF66E122A7A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7C73FEC-DD16-C20A-D8ED-60464CEBEC98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6962BE2-F1C8-084D-218A-7197A5D61400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D791539-EE0B-075F-253A-DFB3292F0B59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A6DC2A4-C938-49E4-D1E2-75BD779E0F67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3125D3-73E2-4C9A-8454-A95D081E74E9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9F63F0F-9F6D-63F3-4E67-DB9A9B6BF206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C7C10B7-B21D-39B1-FFC9-09E5E388DD35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16791B2-BFD3-B7B8-4CE0-AC66DBED73EE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8D46708-AAA3-3222-2439-0C78D0D6FB44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6A21AC6-7E8A-96A3-628F-E9BF77E18DC0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77D953C-889C-A735-D832-028D812619AA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7C1E790-885A-6F6F-CAC7-D9AB936FB2F2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D10FDBE-60CB-0297-3683-8A5918A40B59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4DDB6D0-D1C7-2FBF-4C10-7D719F8D0CD0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DFCC69B-C5FE-388E-4BE7-ABD22E3D52C0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F339CCE-4510-DAD6-4740-D6156B197054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DA9E619-6CB0-BA73-32C0-5BBCDCC9AFC2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7653EB3-CCA7-3E63-00DE-B53F6A7E4B3D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9CDBE07-5F57-9E08-39AD-5BE086B2B3AD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EDAEBFD-DDC1-46D6-CA39-ECF0BBCBC0D8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DADDB90-323B-507D-24F5-76E7828CE316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C3F1FA7-5C51-F112-58E3-7EDFE54EA0BA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4A66AC-7058-CF72-E7FE-EA68BBCF1EB6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D45AA97-C765-C998-57E4-4DB2056B4738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D65F8189-15D8-2D66-2978-E20E7928C30A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C2C24FA9-FCA7-4BED-15C4-243BD8804B98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BB143EB8-3D0C-D72B-CBCA-BBC686F44C00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23D03AA-2668-F364-8603-1534F9343CFF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4BC08C00-9208-1DDE-9F54-60301DBE9423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680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 err="1"/>
              <a:t>Madgwick</a:t>
            </a:r>
            <a:r>
              <a:rPr lang="en-US" dirty="0"/>
              <a:t> Filter Tuning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Beta = 0.11 gave best results, used in final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56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DB33689-821F-5C3F-E3F2-BF9B8729A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45" y="1884775"/>
            <a:ext cx="9370110" cy="4956969"/>
          </a:xfrm>
          <a:prstGeom prst="rect">
            <a:avLst/>
          </a:prstGeom>
        </p:spPr>
      </p:pic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3C40570E-4EC5-BF92-B95D-999C20F6C67D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C0BF52C6-9AAF-2D80-CDC3-07F4115135ED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9B1B6D52-3E9E-569B-F8A1-0714219B9F66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9F2250B1-29E8-8FD5-82B5-2233F9E4952E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5497466-B45F-B055-9953-071C6A27DE9A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6C1B1D-BD3E-AC25-D79D-641F376DC6CA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C646CDF-42EC-AE1D-DF3A-9ED9661FE345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8444166-2903-359C-F8D7-BF990D0A5523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E52F65A-09B4-C132-2BC0-6D7313320F05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8926616-58AE-34B4-5458-D74A6E320AA8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207D236-4685-F7AC-DFBA-2EF2893EEBF3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E2715A8-C754-F0A0-E336-C5B9644F8831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96B3BBC-DD18-F2B1-6A05-B3BF8D740CB7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12F5023-33C3-AD1F-E1E2-16F74EB80293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0DC3470-35FB-8F7A-9E14-529B7EB32523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FA7F225-59EF-ED10-4298-1B8C2A6AF9D0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3F4F1D7-CFEB-4EBF-5302-8D6CD6186CEA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CD1D296-A402-D3DD-E178-A262296946A6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9F169D-C2F4-575C-DE46-6DFB6E57BEE3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35321AC-2362-1878-4F5A-96E82B9E4127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05FDA12-1A12-B6E7-D4DF-2941F73EB290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6D1ABE-175E-F146-A08B-CA953668CD7F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932362-B37D-6D9D-CB16-D0468AF48692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446CEE8-6B01-EE94-404C-2DD5D03181AF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5EC9A9C-CE9E-A96E-AC65-4B8110630801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EC5F2EC-65A6-FF59-0699-E60D93DA4070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BF033E3-9368-F251-9ED4-0BB20E5B3874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7D27536-30B9-C5A1-7F7C-566D8650B0A1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14E7FDC-A343-D039-BA60-E0D53FC2015D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8FB2246-CB13-6AC7-171F-A12D06D0ACED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4F99E2-EB4B-6C9E-DD90-0F67187445B5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ACC588B-B6BA-85C5-26E9-10903F7CEA46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CE464A4-9AD3-8282-B1C7-66851C93A705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9E0F447-FA71-2304-458D-4B36C2BBD91B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880AFE8-C342-E02A-06F0-E8279DABF495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DC66F4-C9A1-EA0B-D044-904EDF561655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4DF8C0D-D205-8C8D-4436-552BFE351150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E5D8F4B-50C6-6078-57CE-B510E9E81132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21C1423-D0E5-C195-2469-799121F000A5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93FE7173-ADFA-C428-5748-54ACB93773C6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D1B45157-07C3-1F2B-A1A0-9E73F20F3305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394617B8-C7CC-EF10-2DBA-4DE3751B5C68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A64AAA0-AA56-1442-B576-CBD27843048C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26370A28-D779-E6FE-586B-1BC10616A27B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77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Dead Reckoning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6372113"/>
          </a:xfrm>
        </p:spPr>
        <p:txBody>
          <a:bodyPr>
            <a:normAutofit fontScale="92500"/>
          </a:bodyPr>
          <a:lstStyle/>
          <a:p>
            <a:pPr marL="0" indent="0" defTabSz="228600">
              <a:buNone/>
            </a:pPr>
            <a:r>
              <a:rPr lang="en-US" dirty="0"/>
              <a:t>Used for centuries in ship navigation, still used by submarines</a:t>
            </a:r>
          </a:p>
          <a:p>
            <a:pPr marL="0" indent="0" defTabSz="228600">
              <a:buNone/>
            </a:pPr>
            <a:r>
              <a:rPr lang="en-US" dirty="0"/>
              <a:t>Start with known position, integrate velocity + heading over time</a:t>
            </a:r>
          </a:p>
          <a:p>
            <a:pPr marL="0" indent="0" defTabSz="228600">
              <a:buNone/>
            </a:pPr>
            <a:r>
              <a:rPr lang="en-US" dirty="0"/>
              <a:t>	Going north at 10mph for 12 minutes, east at 4mph for 5 mins…</a:t>
            </a:r>
          </a:p>
          <a:p>
            <a:pPr marL="0" indent="0" defTabSz="228600">
              <a:buNone/>
            </a:pPr>
            <a:r>
              <a:rPr lang="en-US" dirty="0"/>
              <a:t>With precise equipment, can be very accurate for short time period</a:t>
            </a:r>
          </a:p>
          <a:p>
            <a:pPr marL="0" indent="0" defTabSz="228600">
              <a:buNone/>
            </a:pPr>
            <a:r>
              <a:rPr lang="en-US" dirty="0"/>
              <a:t>	Errors accumulate over time; position becomes very inaccurate</a:t>
            </a:r>
          </a:p>
          <a:p>
            <a:pPr marL="0" indent="0" defTabSz="228600">
              <a:buNone/>
            </a:pPr>
            <a:r>
              <a:rPr lang="en-US" dirty="0"/>
              <a:t>	Best MEMS IMUs only accurate to 50m within 10 minutes</a:t>
            </a:r>
          </a:p>
          <a:p>
            <a:pPr marL="0" indent="0" defTabSz="228600">
              <a:buNone/>
            </a:pPr>
            <a:r>
              <a:rPr lang="en-US" dirty="0"/>
              <a:t>	Better IMUs (&gt;$10000) accurate for hours</a:t>
            </a:r>
          </a:p>
          <a:p>
            <a:pPr marL="0" indent="0" defTabSz="228600">
              <a:buNone/>
            </a:pPr>
            <a:r>
              <a:rPr lang="en-US" dirty="0"/>
              <a:t>However, error resets after new absolute position measurement</a:t>
            </a:r>
          </a:p>
          <a:p>
            <a:pPr marL="0" indent="0" defTabSz="228600">
              <a:buNone/>
            </a:pPr>
            <a:r>
              <a:rPr lang="en-US" dirty="0"/>
              <a:t>	Use dead reckoning to estimate change in position since last</a:t>
            </a:r>
            <a:br>
              <a:rPr lang="en-US" dirty="0"/>
            </a:br>
            <a:r>
              <a:rPr lang="en-US" dirty="0"/>
              <a:t>	acoustic measurement; might improve results?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57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562C4792-AFE8-5DC8-BD85-2D1C52A32C02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BA5E5C89-30F2-3CB4-BFB7-E05EFAE60AE1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0B5E0D6F-E191-1E73-3746-0ECC47C1BCD6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C6C01DCA-71A3-FF67-1255-49D96F87128A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1C2693-1B96-DAB5-491D-B3E95B66F9E1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E997A78-F0F3-D3F0-709B-472C495B1C58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EB9849A-0FB9-2C14-A436-DEDADEE9C45B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026121A-B1E2-BB81-6AF6-E4CFB9421C78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37716A2-1097-C237-CBB0-F422A7D28752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68DA0C-A925-A63D-CBB2-E138E6EC9C1B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14A4854-334C-5097-DBA1-EF0AC4845BD2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93CD6AC-EAB2-60B4-49F9-C68792D03ED7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F94CAA7-7995-1D07-EC97-EBD1BA5AFABF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16F1785-6FD8-B784-CFA7-094B89116167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F9AF336-4A53-6884-2064-C409661E9F9B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B2C173-602E-2862-FE21-9261A19D4259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CB19014-3AF2-9478-EDD1-9D8A5EB54E97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5A558B5-64F8-D0FD-45FC-B473FEE9954B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72AEE7F-35A1-C85B-C7E4-3DE28EBAB6C0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B377F58-A59E-EE09-4915-55952022C663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4DD98DA-FA3F-BCEF-F4DD-C8CCC5933F39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28EDEB3-775F-4EF6-63CB-35F596EBC076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1A5242A-3153-2122-7A86-94E3B808C044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7E5ACC1-1917-17EE-50B1-A8547E8DB5E2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8474786-9648-3507-9C0A-9D5D97C57DD9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248E59B-2F5D-3464-D1D4-2FC0985C880E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0A33990-2297-026D-DA11-00C74BF88EA8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762FBE1-28A3-6A43-93F1-766ABC2BB586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13B9B03-BF6A-60C7-4EE9-F3CAC31D5712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E3F0390-D322-395D-F1B7-7CCFF43DB7B1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BEE3656-E754-0989-A6E2-91DE4F667D01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0DA55BA-38DC-EFF0-E1A0-08B5C2577A26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E97979A-4B0F-48F9-1CFE-0FA2E2405974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7350F96-BEE8-3590-BADA-BB71A9FDFF17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020AEB-948F-BF31-4C9B-9E2B8B819FF2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90DE037-17B6-95F5-0CE2-762A6F749DD2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68B9F0E-00CC-0304-EF2D-F5DAAB00C3EF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5483035-A942-3BA0-4EB4-8259780CAD38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0B0978-740A-D193-2BE1-E114956300F9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894E8633-F9EB-C992-C668-77E5E1977BAE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76EE95E3-415C-CA4A-9110-64DB194DC00F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2392664F-75C9-2B06-8C7B-0A3BC36700F7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93612B4-3C1E-E6BB-179C-48C360ED4BC6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89785BF4-EF73-DAB9-D1D1-C8BB521AA03B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527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Dead Reckoning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69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dirty="0"/>
              <a:t>MEMS IMUs not very good candidate for dead reckoning</a:t>
            </a:r>
          </a:p>
          <a:p>
            <a:pPr marL="0" indent="0" defTabSz="228600">
              <a:buNone/>
            </a:pPr>
            <a:r>
              <a:rPr lang="en-US" dirty="0"/>
              <a:t>	Double integration: acceleration -&gt; velocity -&gt; position</a:t>
            </a:r>
          </a:p>
          <a:p>
            <a:pPr marL="0" indent="0" defTabSz="228600">
              <a:buNone/>
            </a:pPr>
            <a:r>
              <a:rPr lang="en-US" dirty="0"/>
              <a:t>	Acc measurements must be rotated to global frame</a:t>
            </a:r>
          </a:p>
          <a:p>
            <a:pPr marL="0" indent="0" defTabSz="228600">
              <a:buNone/>
            </a:pPr>
            <a:r>
              <a:rPr lang="en-US" dirty="0"/>
              <a:t>	Sensors have considerable noise, can lead to drift</a:t>
            </a:r>
          </a:p>
          <a:p>
            <a:pPr marL="0" indent="0" defTabSz="228600">
              <a:buNone/>
            </a:pPr>
            <a:r>
              <a:rPr lang="en-US" dirty="0"/>
              <a:t>Assumptions:</a:t>
            </a:r>
          </a:p>
          <a:p>
            <a:pPr marL="0" indent="0" defTabSz="228600">
              <a:buNone/>
            </a:pPr>
            <a:r>
              <a:rPr lang="en-US" dirty="0"/>
              <a:t>	Fo-SHIP movement is not smooth – when moving,</a:t>
            </a:r>
            <a:br>
              <a:rPr lang="en-US" dirty="0"/>
            </a:br>
            <a:r>
              <a:rPr lang="en-US" dirty="0"/>
              <a:t>	accelerometer is always measuring accelerations</a:t>
            </a:r>
          </a:p>
          <a:p>
            <a:pPr marL="0" indent="0" defTabSz="228600">
              <a:buNone/>
            </a:pPr>
            <a:r>
              <a:rPr lang="en-US" dirty="0"/>
              <a:t>	Movement is intermittent – move, then hold for 3+ seconds</a:t>
            </a:r>
          </a:p>
          <a:p>
            <a:pPr marL="0" indent="0" defTabSz="228600">
              <a:buNone/>
            </a:pPr>
            <a:r>
              <a:rPr lang="en-US" dirty="0"/>
              <a:t>	Fo-SHIP starts and ends at rest; start and end velocity =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58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6229103B-A1A4-09BA-CB62-F3CECC82575C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8B993156-3377-5C47-32E7-92BBA33B2151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96F919E9-671D-5460-E2AF-6A7903D689C8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4392997E-1A9E-790E-0AF7-D22DC45FD59B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E220A76-F1DD-CAE7-D02E-B0AE0D88D021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4508B9E-3AFB-58CD-39B2-61BE3D7DCB29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42FE90-0FFD-FEBF-F2D6-5B80BF2F2BD8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DA36D3-1011-3EEA-07D5-901006CFCB9A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63EEE7-AE76-9C83-8455-237F2CE0F018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AC37FD6-4B0E-140C-61F1-F53A78889D86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6BFE0F3-9B48-3925-EE3F-45B88973E300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90020E-E9C2-D777-98B6-14F47F2C3068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57A9828-5ED4-3C3C-BACE-758918465A2E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53D407F-E192-59B9-EEE9-4A9D5A119D61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6E88F62-6400-FEA0-AD85-6D20A4A916B8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7BCE007-564B-8897-8F32-140E029F9B6E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3EAB2AA-3051-5B20-0FCF-50A243AD1E10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E1896A5-B75C-4D62-8059-9F8F1006E311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7E7E6B6-FD36-9A81-0626-B8929F8732E7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BBE2C1C-27D8-0F08-3A10-3ED4858F3F20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27C3F00-04EF-BD85-5549-51BB607D3592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C18BEF-6D4F-69A5-1E5D-41811E1FEF6A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9C472EF-0BB8-B20F-109E-44258AAED448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63D4B63-71A9-A670-36F4-9B41BEAE1AB1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938350-D09C-3A57-DEB8-C982591B1D25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02D0E7-55B8-4524-8004-AE60725C4ED5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33738EF-FACF-E1B8-8278-7E5450DEF5EE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4C1A5AC-B8FE-BF74-FA9C-1C206A7722CD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C03DBDC-C1AE-B6AD-5783-472917A2EF0F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9565C7-6F62-BDBE-D905-7B64DB5962E9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1DA88CD-EFAE-1498-89EB-8597A01C24E0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BEFA1F7-1AD6-84BD-F94E-68C9DD774A51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502-42C1-0DF8-B3DE-0AB0AAF5699E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86ECC26-167F-27A8-F7C8-BF4E3F47CDB6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D80E6FB-C320-ADBD-0DBE-72C5E3E82956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1771425-DC5B-0528-C4F2-9F11E5D0C556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F66590D-B97E-40CF-3742-338F1F7A0741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99276A-45C0-EF57-04E6-06CD82DA43EB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075D80-1A89-F1D4-341F-B2231E32BAC0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5DA50CC5-E876-B390-4636-163B2C9C8DB8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C31CEEA0-9A67-0C42-62E4-A2E765A3A909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47E46E99-83D8-4394-6F5C-7055F1E7A200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162CBAD-B487-0EBD-A6E0-D35A7F7D6082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0DB00561-26FA-BC7E-8CCA-851EF97B539D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903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Dead Reckoning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69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dirty="0"/>
              <a:t>Initialize with zero velocity, zero change in position</a:t>
            </a:r>
          </a:p>
          <a:p>
            <a:pPr marL="0" indent="0" defTabSz="228600">
              <a:buNone/>
            </a:pPr>
            <a:r>
              <a:rPr lang="en-US" dirty="0"/>
              <a:t>Check if accelerometer measurements are &gt; threshold</a:t>
            </a:r>
          </a:p>
          <a:p>
            <a:pPr marL="0" indent="0" defTabSz="228600">
              <a:buNone/>
            </a:pPr>
            <a:r>
              <a:rPr lang="en-US" dirty="0"/>
              <a:t>If so, rotate measurement vector by current orientation</a:t>
            </a:r>
          </a:p>
          <a:p>
            <a:pPr marL="0" indent="0" defTabSz="228600">
              <a:buNone/>
            </a:pPr>
            <a:r>
              <a:rPr lang="en-US" dirty="0"/>
              <a:t>Integrate rotated acc’s into change in velocity (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0" i="0" dirty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Google Sans"/>
              </a:rPr>
              <a:t>×</a:t>
            </a:r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T = </a:t>
            </a:r>
            <a:r>
              <a:rPr lang="el-GR" dirty="0"/>
              <a:t>Δ</a:t>
            </a:r>
            <a:r>
              <a:rPr lang="en-US" b="1" dirty="0"/>
              <a:t>v</a:t>
            </a:r>
            <a:r>
              <a:rPr lang="en-US" dirty="0"/>
              <a:t>)</a:t>
            </a:r>
          </a:p>
          <a:p>
            <a:pPr marL="0" indent="0" defTabSz="228600">
              <a:buNone/>
            </a:pPr>
            <a:r>
              <a:rPr lang="en-US" dirty="0"/>
              <a:t>Add change in velocity to current velocity (</a:t>
            </a:r>
            <a:r>
              <a:rPr lang="en-US" b="1" dirty="0"/>
              <a:t>v</a:t>
            </a:r>
            <a:r>
              <a:rPr lang="en-US" baseline="-25000" dirty="0"/>
              <a:t>n+1</a:t>
            </a:r>
            <a:r>
              <a:rPr lang="en-US" dirty="0"/>
              <a:t> = </a:t>
            </a:r>
            <a:r>
              <a:rPr lang="en-US" b="1" dirty="0" err="1"/>
              <a:t>v</a:t>
            </a:r>
            <a:r>
              <a:rPr lang="en-US" baseline="-25000" dirty="0" err="1"/>
              <a:t>n</a:t>
            </a:r>
            <a:r>
              <a:rPr lang="en-US" b="1" dirty="0"/>
              <a:t> </a:t>
            </a:r>
            <a:r>
              <a:rPr lang="en-US" dirty="0"/>
              <a:t>+ </a:t>
            </a:r>
            <a:r>
              <a:rPr lang="el-GR" dirty="0"/>
              <a:t>Δ</a:t>
            </a:r>
            <a:r>
              <a:rPr lang="en-US" b="1" dirty="0"/>
              <a:t>v</a:t>
            </a:r>
            <a:r>
              <a:rPr lang="en-US" dirty="0"/>
              <a:t>)</a:t>
            </a:r>
          </a:p>
          <a:p>
            <a:pPr marL="0" indent="0" defTabSz="228600">
              <a:buNone/>
            </a:pPr>
            <a:r>
              <a:rPr lang="en-US" dirty="0"/>
              <a:t>Integrate current velocity into change in position (</a:t>
            </a:r>
            <a:r>
              <a:rPr lang="en-US" b="1" dirty="0"/>
              <a:t>v</a:t>
            </a:r>
            <a:r>
              <a:rPr lang="en-US" dirty="0"/>
              <a:t> </a:t>
            </a:r>
            <a:r>
              <a:rPr lang="en-US" b="0" i="0" dirty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Google Sans"/>
              </a:rPr>
              <a:t>×</a:t>
            </a:r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T = </a:t>
            </a:r>
            <a:r>
              <a:rPr lang="el-GR" dirty="0"/>
              <a:t>Δ</a:t>
            </a:r>
            <a:r>
              <a:rPr lang="en-US" b="1" dirty="0"/>
              <a:t>x</a:t>
            </a:r>
            <a:r>
              <a:rPr lang="en-US" dirty="0"/>
              <a:t>)</a:t>
            </a:r>
          </a:p>
          <a:p>
            <a:pPr marL="0" indent="0" defTabSz="228600">
              <a:buNone/>
            </a:pPr>
            <a:r>
              <a:rPr lang="en-US" dirty="0"/>
              <a:t>If accelerations &lt; threshold for set period of time, assume array is stationary and apply velocity drift compensation</a:t>
            </a:r>
          </a:p>
          <a:p>
            <a:pPr marL="0" indent="0" defTabSz="228600">
              <a:buNone/>
            </a:pPr>
            <a:r>
              <a:rPr lang="en-US" dirty="0"/>
              <a:t>When new acoustic pulse detected, return change in 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59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09247248-0090-B6E7-1665-F7998B180EB8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FE445080-1DEF-D2A0-940E-FCC20B6F972E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3AE93623-5C76-B07D-C90D-33A0E99ADAD6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48EE776E-8530-2251-20F1-97CD8A752945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4B4FD42-9BEC-9129-65F4-174695C49126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55ECDDF-25D8-6DFE-8BC9-7AA6AA4C535B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760D331-D502-D9D8-74C0-16F7FDDFD250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C5155D3-4255-3B5E-21CC-29424D1AB53E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2DC99D-B609-FBAF-623D-A8F18BE794A3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0248407-C032-DD33-56EB-85D51DF334EC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B82A58E-A9FB-E084-F8C3-8ABE1FED55A4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E608A40-E95A-8CAF-6163-31EE23B41E1A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F131850-4392-B6B0-A679-75E001AC09E1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3757E66-B589-F556-D93C-285B03743A32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ADA09FE-0C78-E572-036E-517199A346EB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75A2BA-5C60-2583-A938-F455E8EFBF16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5D7195-8850-9ACA-B988-5B76378A68EC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A7A9092-9823-A0C4-6C01-E3E1C487EBAB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CE84AA4-94A9-AEFB-8B38-2F64F0DC96A4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F44F45D-44AA-966E-E529-24CEBC3CE686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6AD90-A073-0BD5-F040-81D93DC2D138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499EAA4-1DA1-8E8C-E1FB-F9EA011605BB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B13CCB8-2DF4-201C-8067-6766D811B7F7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1E907F8-5EFC-4FA8-FD3B-E2A035A08701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FE241EB-1B27-B866-8A42-6D822F9210A5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F827F55-8635-2422-F7D6-781282468D9B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2DC190-F78A-4E45-29ED-A8B61273386D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2190D5E-2420-2553-CD91-16C0EE5C2DAF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1FE7542-15CF-D004-271D-414473A8138B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9409236-E111-D082-C844-E4E466A0FE59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F956E5-72A8-34B0-DE33-767ACB9C0B75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7E928F2-56F7-808E-C387-AD8D40352F40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1891475-403C-02D9-AF47-5408352427AD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C6D7974-2AC8-B63D-CE71-BE1F5B413FDC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4561117-711C-F40C-B6FC-6114715FA59B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55B40EC-2E58-7B6F-7844-7D39EFEB3156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9868CD7-2F1E-569C-99A3-0E617865B072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CD81A1B-EA88-5E66-FF0D-4B970EAD9CF7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38BCB47-4091-21E2-46AB-CA038DEB566D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43396E34-7879-E798-82F4-96CDE02AF577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37EEBBDE-8F61-84DB-BDE8-E79C2B8819CD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7DDD7C57-0DB9-DF1F-42EE-D55357351C22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7E50595-B874-DAF7-E431-14979D6A1DBD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865703F3-81E3-EAA4-5128-084C62AA3351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07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Approach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Combine acoustic positioning, dead reckoning, and GPS	</a:t>
            </a:r>
          </a:p>
          <a:p>
            <a:pPr marL="0" indent="0">
              <a:buNone/>
            </a:pPr>
            <a:r>
              <a:rPr lang="en-US" dirty="0"/>
              <a:t>Buoy on surface of water with GPS and acoustic transmitter</a:t>
            </a:r>
          </a:p>
          <a:p>
            <a:pPr marL="0" indent="0">
              <a:buNone/>
            </a:pPr>
            <a:r>
              <a:rPr lang="en-US" dirty="0"/>
              <a:t>	GPS provides absolute reference to global frame</a:t>
            </a:r>
          </a:p>
          <a:p>
            <a:pPr marL="0" indent="0">
              <a:buNone/>
            </a:pPr>
            <a:r>
              <a:rPr lang="en-US" dirty="0"/>
              <a:t>AUV with microphone array and dead reckoning equipment</a:t>
            </a:r>
          </a:p>
          <a:p>
            <a:pPr marL="0" indent="0">
              <a:buNone/>
            </a:pPr>
            <a:r>
              <a:rPr lang="en-US" dirty="0"/>
              <a:t>	Acoustic positioning provides relative reference to GPS</a:t>
            </a:r>
          </a:p>
          <a:p>
            <a:pPr marL="0" indent="0">
              <a:buNone/>
            </a:pPr>
            <a:r>
              <a:rPr lang="en-US" dirty="0"/>
              <a:t>	Dead reckoning provides short-term relative position</a:t>
            </a:r>
          </a:p>
          <a:p>
            <a:pPr marL="0" indent="0">
              <a:buNone/>
            </a:pPr>
            <a:r>
              <a:rPr lang="en-US" dirty="0"/>
              <a:t>Use sensor fusion to blend three methods</a:t>
            </a:r>
          </a:p>
          <a:p>
            <a:pPr marL="0" indent="0">
              <a:buNone/>
            </a:pPr>
            <a:r>
              <a:rPr lang="en-US" dirty="0"/>
              <a:t>Test system above-water, extrapolate to underwater</a:t>
            </a:r>
          </a:p>
          <a:p>
            <a:pPr marL="0" indent="0">
              <a:buNone/>
            </a:pPr>
            <a:r>
              <a:rPr lang="en-US" dirty="0"/>
              <a:t>	Lower cost, no waterproofing </a:t>
            </a:r>
            <a:r>
              <a:rPr lang="en-US" dirty="0" err="1"/>
              <a:t>req’d</a:t>
            </a:r>
            <a:r>
              <a:rPr lang="en-US" dirty="0"/>
              <a:t>, lower speed of sound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6</a:t>
            </a:fld>
            <a:endParaRPr lang="en-US" dirty="0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B9A6A89B-60C4-2D91-FFFA-11A6BEB2A7C2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87BCB4E-08A9-1ED8-9A38-8A85EE02820F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48538B-E08C-E148-A182-1199D069EE20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EB8FAA-07C8-8974-031A-783A38726B48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7BDD92-0407-4C9E-01B7-449D45FF48DB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0CDA7D-E49B-84AC-394C-D7096294198A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DBC126-13BF-3899-B54A-AF58AF6B9249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F310D6-B85F-75B1-4F9D-85D5C07441AC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74481B-929C-9198-B07D-3C219C7886C8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DFF291-ACB3-9F47-8DA1-7C703C5B1245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9DF3D6-161D-DCB3-BD7D-4D65B6646FA9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BCD0B8-821C-8628-D805-8268E361ACE2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B6DC756-73F8-00C0-E0D3-E7188DC3E5CC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C9E95EF-3EFC-230F-CB6E-C68CDA768DEF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34CCC3-3AC6-66FA-256D-F2341D615676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1D895B-6EF7-0DBB-E983-10D66396B95A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789347C-BE01-EF7F-3D39-8DA1852894F9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F08F3A-CCEC-15BE-6EEA-DFCDEFAB133E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2E52CB7C-E1B9-0B3F-2A9B-2A7ED7C53F56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E3B68EF4-D287-856E-5618-3F99A28AE33E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id="{E1C4520E-3212-C9CA-F83C-42128C28DEB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E55FD0-E588-9BB9-82EC-EF4C71449CA5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01C0129-422B-EFDD-63C3-830396D2279D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1873BB1-FBE7-02C4-8AC4-F87B6E4E4D57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F9E944B-38E6-8738-67AC-28839DD5AAC5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81C10E-1817-9E6A-FD21-35C837AA5CDE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4B75EC4-D030-573E-63AC-1480388E0541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2E0F3B-F19B-B07A-169E-37F81371555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85D-35DA-5695-0743-5BB437423312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5900B3-5F6C-C0DA-340F-0405E643674E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88CB3B5-C1E2-D054-354F-AFF9E0274BD6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F70E4-6DBA-FCBF-3CD8-6F7202524653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3E63116-26F6-999B-314D-9F69094BF89F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686959A-799B-5C8D-E1CF-B47CBF764BC8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F1E3595-2482-307E-D811-8828911EA852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098909D-68D0-53D0-81CC-2249DE18B16F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D37835C-1F7E-7E64-0196-131086C76C1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A71955-743E-160F-FAB2-2EAB32E58BD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5FDDA26-A04D-5046-2F74-66B1D9FEE81C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FE24F52-1604-B776-B180-7471CF458C5C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78B96FF-F730-42B5-EC67-31D9D1B0AC46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B6E8AF8-531D-B03E-FFA5-9AF364375FB8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F4AB6C9-7122-8836-8E22-290FD6049C38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8D2441-5278-4106-C7BF-6C1AD5534B16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: Top Corners Rounded 71">
            <a:extLst>
              <a:ext uri="{FF2B5EF4-FFF2-40B4-BE49-F238E27FC236}">
                <a16:creationId xmlns:a16="http://schemas.microsoft.com/office/drawing/2014/main" id="{01950473-F08E-20E7-CF7B-D634C1791457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6A475D7-785B-B781-03E2-53D389EBCC4B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39450B4B-B3BC-406E-A4AF-92C96549130E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FB79D014-74A9-B306-4D95-A55FDCCD4451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2B3B0A15-EBA3-FCA5-073D-2A8BEDBC9475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2A501-9ABE-CDEA-51B3-F8CB096AF9D5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5B001B-A51B-5AE9-B1DB-8E73F7C3B883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686E12-CA32-5B81-65B0-38E6C28F960C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F9AEC0-AA34-5F13-8817-0F720CA87EAD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5F07E1-6548-AD28-5F17-B6E8E7F4C623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22A92C-9FB4-B2AA-B6B1-B18830935F6A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44C537-DDC5-E681-CFAE-699F3837E76E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E0B22A-B3BD-790B-A3CF-C246999B6F1D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87FAC9-7A93-9F47-D51A-2DD45ED477C2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95F0A2-8E82-928B-A152-8D905E3DD74D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2FD388-324C-7BCF-9F71-28234729D2E4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956928-3EDD-5F48-04E4-8451D0C0640E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54D55F-1134-7A5B-88FE-17BDBAF57AC7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B7D27F-1137-320F-6FC3-F5E6016DF9E6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43987A-B5A4-4D7B-9EE9-F0B0F4C8A17A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3AB653-7A2C-B5D9-5842-80338F4350B1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852BB-B2C6-5244-6AB3-7E4115A2270A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04689F-A5FB-428B-2BC4-04407C9010E2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66966D-359F-84FE-58B3-05D0FCEB7DAD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BD02D5-F4C9-34F8-C91A-72CFC5A361AA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B84CDE8-2BED-1164-88FC-7F93A4415CD5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2F95278-7092-66C7-06F4-AC3FBF11D36C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216C7C2-C41C-FA30-6487-C4F2099036C8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CD58783-02DA-AA08-8C6B-CF0770E84050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0D350CE-D5F1-CEF1-6748-80CC3B84062D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0B1D0DB-B94D-EFC9-A795-45DD1D637FE4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A251EAF-FE72-988F-A9EB-A0A585FE3DD2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B5EE37-A035-2598-FC4D-7944F4392298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B16C6D6-B579-5675-F9AC-8B6B2343BB74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2701A36-126A-DD2D-0859-608219CD7422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6AF9478-8DE4-C16C-B9A6-F2B915D6A7B6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E4ED60E-6255-AC86-113C-D8153C20403B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EEC17D8-5F5A-5F0E-828D-323A882E0C65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967B1A9-8910-5817-CE99-664544D64424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8E0FEC2-6260-F712-2B9A-7EA879144345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8D08F46D-B4E3-317C-A14E-B1FD7A9BC4FB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B0B815C9-F1D8-BAFE-BD67-D616F99248AA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6BC42B6B-17E7-24C2-CE0F-B8E0E63D8B24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8611401-4A95-88E2-782D-9DD7E63FA5B1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44D69551-3FEC-4C80-D330-DBEC33C94F5A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346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Velocity Drift Compensation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Velocity before and after movement should be zero</a:t>
            </a:r>
          </a:p>
          <a:p>
            <a:pPr marL="0" indent="0" defTabSz="228600">
              <a:buNone/>
            </a:pPr>
            <a:r>
              <a:rPr lang="en-US" dirty="0"/>
              <a:t>	Errors accumulate and produce non-zero final velocity</a:t>
            </a:r>
          </a:p>
          <a:p>
            <a:pPr marL="0" indent="0" defTabSz="228600">
              <a:buNone/>
            </a:pPr>
            <a:r>
              <a:rPr lang="en-US" dirty="0"/>
              <a:t>Subtract area of triangle, rectangle to remove drift from pos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60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A graph with lines and words&#10;&#10;Description automatically generated">
            <a:extLst>
              <a:ext uri="{FF2B5EF4-FFF2-40B4-BE49-F238E27FC236}">
                <a16:creationId xmlns:a16="http://schemas.microsoft.com/office/drawing/2014/main" id="{9DA7E7DA-8E6C-5798-BCEE-DE99AF549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765" y="3079422"/>
            <a:ext cx="8756469" cy="3692998"/>
          </a:xfrm>
          <a:prstGeom prst="rect">
            <a:avLst/>
          </a:prstGeom>
        </p:spPr>
      </p:pic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D5385AB6-6D5C-AFA1-ED87-8D39D136CC8D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0B5B6C3F-F9A2-5ED4-205F-82F1F39AF609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4082CFCB-856C-243C-D63F-8413ABFA6BA8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363BC706-94FD-7918-7531-7D9E5D2E322D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79D498C-52A9-461E-C1EB-CC3F41367BCD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8C7465-77A1-6F18-7046-74AE46FD1110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AD4E251-83CA-5925-ED23-0452EACA4B30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6585179-175C-66B2-7CC3-906C680B07DE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11D50E8-2345-785E-7A96-4F3A72B55625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6A52FAB-0248-61C9-4F63-8D8A565243FE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9E9D24E-653C-4D33-CA90-AF355335946B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8D3808-29BC-7249-BA06-628932B437CC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DDC165-9815-6C84-F318-E47A00FA3A09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21D3B5D-D500-E0D7-9D35-5A8D212BDD10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2322AC8-AB42-32D0-EC01-355A9272F555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4330049-2E1A-801D-4B14-709FDC605D28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1C2FC-F931-201C-E903-8E261CB10604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28107F6-B415-D072-A171-0CBC8DDA6A39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54F14EF-7673-A2A0-188E-587B1120032A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65811A3-915D-E0CE-B4E3-668450E43FEE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8E9F3FC-6BD8-5316-B56C-D5136339BA18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BC4E41F-2B76-FDEE-596A-8026957B4C41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9D8147C-4398-213C-2ED4-2CE177140681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A441A7E-0FA3-BAC4-4682-D3B096E184FC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897D5C-6AFD-5F23-76F3-2B488F055E53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5809772-BE17-CD59-5F19-3A0E06D01C86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F8014A-A672-EE44-782F-4602A7260D73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84A2475-2AD4-E59E-FEC4-3B7F36E3B308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0822E6B-DEEC-AC50-D31A-319F712CDF92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25597BE-1ACE-0668-0CD4-663545BC1765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39A1082-CC5D-C97B-5FC5-FD3EEC2D84B7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1D0CA7B-A561-D00F-CDDE-EBE0AAE0A788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C9648C1-9890-5F85-32EE-2C3278CC8483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AB432B2-C05A-F771-6F2B-047589D893C6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9E4FADF-1BA9-07DB-44E5-3D835C8D4ECB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C880902-042E-A25C-93FA-433AAF86D778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645857B-E058-C5F6-5C02-5D22DADBDAB7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A12054B-801E-F4C7-F9D2-81D64EA9A2E9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E0D5703-AD3F-F57B-92C8-FDEC4C5F6CBA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098CAE29-FF84-17EF-218C-FE5A4011A319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F01FEB7E-E28A-078E-E9D5-3D38EA28E416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0D345CBB-A724-E899-1F1A-F47D01BE0806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0450380-4A8C-785D-4A27-8630209EDA61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836D0989-60BE-6EE1-D536-83687C060874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288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Dead Reckoning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70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dirty="0"/>
              <a:t>Without assumptions, dead reckoning result was horrible</a:t>
            </a:r>
          </a:p>
          <a:p>
            <a:pPr marL="0" indent="0" defTabSz="228600">
              <a:buNone/>
            </a:pPr>
            <a:r>
              <a:rPr lang="en-US" dirty="0"/>
              <a:t>Thresholding removes effect of noise </a:t>
            </a:r>
            <a:br>
              <a:rPr lang="en-US" dirty="0"/>
            </a:br>
            <a:r>
              <a:rPr lang="en-US" dirty="0"/>
              <a:t>when stationary</a:t>
            </a:r>
          </a:p>
          <a:p>
            <a:pPr marL="0" indent="0" defTabSz="228600">
              <a:buNone/>
            </a:pPr>
            <a:r>
              <a:rPr lang="en-US" dirty="0"/>
              <a:t>Vel drift compensation removes error </a:t>
            </a:r>
            <a:br>
              <a:rPr lang="en-US" dirty="0"/>
            </a:br>
            <a:r>
              <a:rPr lang="en-US" dirty="0"/>
              <a:t>build-up, limits errors to movement time</a:t>
            </a:r>
          </a:p>
          <a:p>
            <a:pPr marL="0" indent="0" defTabSz="228600">
              <a:buNone/>
            </a:pPr>
            <a:r>
              <a:rPr lang="en-US" dirty="0"/>
              <a:t>Tested dead reckoning estimate, often</a:t>
            </a:r>
            <a:br>
              <a:rPr lang="en-US" dirty="0"/>
            </a:br>
            <a:r>
              <a:rPr lang="en-US" dirty="0"/>
              <a:t>wrong by large factor</a:t>
            </a:r>
          </a:p>
          <a:p>
            <a:pPr marL="0" indent="0" defTabSz="228600">
              <a:buNone/>
            </a:pPr>
            <a:r>
              <a:rPr lang="en-US" dirty="0"/>
              <a:t>During stationary tests (no movement),</a:t>
            </a:r>
            <a:br>
              <a:rPr lang="en-US" dirty="0"/>
            </a:br>
            <a:r>
              <a:rPr lang="en-US" dirty="0"/>
              <a:t>dead reckoning works perfectly</a:t>
            </a:r>
          </a:p>
          <a:p>
            <a:pPr marL="0" indent="0" defTabSz="228600">
              <a:buNone/>
            </a:pPr>
            <a:r>
              <a:rPr lang="en-US" dirty="0"/>
              <a:t>Might help acoustic position estimates,</a:t>
            </a:r>
            <a:br>
              <a:rPr lang="en-US" dirty="0"/>
            </a:br>
            <a:r>
              <a:rPr lang="en-US" dirty="0"/>
              <a:t>can tell vaguely how system moves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61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D0B9766-6B53-4B34-A615-89D5323BB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376" y="1923590"/>
            <a:ext cx="3772019" cy="4742597"/>
          </a:xfrm>
          <a:prstGeom prst="rect">
            <a:avLst/>
          </a:prstGeom>
        </p:spPr>
      </p:pic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98D5B9C4-685D-E77F-B8FC-C8DB5EB46416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251D1BC9-24C4-BC7D-03F6-964CA66A40F4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457F1638-B653-3BAF-2724-5B515C4A23DC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45594779-E319-7B44-FCD3-B0BE0CEDE05B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5C0A41-A283-55E9-887A-BEE6209AED0A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C3EF36A-8CD6-8C13-3F10-61974A4AFB96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CFC0F10-4AB2-CC56-FB16-1122C13C2399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50C3E89-27B1-C91B-8E55-D74E8332B859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DA55B-2ACC-DC4C-E662-EDC425556B13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3849413-638B-147B-602C-4121AEA276CD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43C75EE-099D-3FE0-E2A2-0C71E8C18ED5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B525FD6-5E54-0FD6-88B8-DB6AA30F8BC0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EF15E34-939F-C86E-8F9F-5BA6CFE25446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5BB76F6-C449-153C-CFD1-E95B51331531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713D176-5BE0-A140-C1A6-75C34A968D71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076738-7E54-1A19-8B8E-36F59609D586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0AB3A3-81A1-50FD-9188-BD6A526E594C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4130EFB-4182-E229-6436-8D7F6D5CB2CD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0C171F6-D7E7-090A-B107-D80566C6152F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8BD3478-C32C-DECD-224C-F4F24B930871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A7DB48E-8159-5312-49E8-B6F3A29CAE4A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D834D7A-C141-5764-3D03-CE929B47409B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6CABB7F-B844-01BD-22C2-AA7FEAE45FB5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A0D54BA-B2ED-BC42-8BCB-1B15D38D79B4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F1104B5-B0D2-5FA5-0BB1-99B468A0D744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7497811-0C63-B904-E7A0-8D12A333158D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EBA555B-4A5E-E593-C77A-87D27EE28D2F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72FA426-6363-02DE-5D30-6C4217AD963B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001EFB3-B6C4-E3CB-E427-57E7F3DA929D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20BB3AD-5300-41F3-8D5C-8A800ADBE6F6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75421B0-619C-8519-5839-A67999CF956E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7A294EE-A23B-A130-1151-2D4F4E436016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FDCF7FA-738A-FF0C-F7D2-32C0E261E641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F7F5BA-F44B-F57B-1EA5-76B1F09C85F0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D738435-397B-1EEC-997E-D2468231D9DE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E31A9D3-33F1-CD2B-F34A-7CBF4B3B7F7F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7CCBE78-ED3A-8532-FB8F-BE6DD1D66C18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31C6C0-0CDB-D60D-CD23-FA9C4F382155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C56938E-6227-1B49-8739-94CB2A0F5959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F2217454-7A22-FB1C-8FCC-3E6EAAD5ED07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4FC87606-BE16-B8B5-0927-7E45484741BF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3AA9BABD-044F-9DB1-D438-C1D588A2B591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DA93DE4-4951-AF47-BF7B-19095E43A6D3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A472BCE1-C76D-D43C-4687-5FC287AE29DC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764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A321EA-CF27-EAF3-B986-9B85AB7D074C}"/>
              </a:ext>
            </a:extLst>
          </p:cNvPr>
          <p:cNvSpPr/>
          <p:nvPr/>
        </p:nvSpPr>
        <p:spPr>
          <a:xfrm>
            <a:off x="1524000" y="1982609"/>
            <a:ext cx="9144000" cy="2854831"/>
          </a:xfrm>
          <a:prstGeom prst="roundRect">
            <a:avLst>
              <a:gd name="adj" fmla="val 965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F238-DAFC-5D72-5B59-F29AB378D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8645"/>
            <a:ext cx="9144000" cy="1637220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Kalman Filtering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F778E-D2BC-0AC4-8347-1DB6A3088816}"/>
              </a:ext>
            </a:extLst>
          </p:cNvPr>
          <p:cNvGrpSpPr/>
          <p:nvPr/>
        </p:nvGrpSpPr>
        <p:grpSpPr>
          <a:xfrm>
            <a:off x="1658414" y="2077113"/>
            <a:ext cx="840329" cy="528539"/>
            <a:chOff x="2247896" y="1248507"/>
            <a:chExt cx="840329" cy="528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1A13F5-F512-2B88-1FDC-9BAF62319CF3}"/>
                </a:ext>
              </a:extLst>
            </p:cNvPr>
            <p:cNvSpPr/>
            <p:nvPr/>
          </p:nvSpPr>
          <p:spPr>
            <a:xfrm>
              <a:off x="2247896" y="1539110"/>
              <a:ext cx="650075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1278C-809D-DA99-25D6-7516806B8C10}"/>
                </a:ext>
              </a:extLst>
            </p:cNvPr>
            <p:cNvSpPr/>
            <p:nvPr/>
          </p:nvSpPr>
          <p:spPr>
            <a:xfrm rot="2700000">
              <a:off x="2631024" y="1417671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3307DD-9B45-694B-CFC5-50BDE2BC3F78}"/>
                </a:ext>
              </a:extLst>
            </p:cNvPr>
            <p:cNvSpPr/>
            <p:nvPr/>
          </p:nvSpPr>
          <p:spPr>
            <a:xfrm rot="18900000" flipH="1">
              <a:off x="2631025" y="1658174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F6E3A-B142-7189-7B2B-EC62CF69E7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60" y="2106802"/>
            <a:ext cx="659009" cy="659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6AFEEC-766C-4844-7867-A007F53BA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671" y="2086441"/>
            <a:ext cx="701705" cy="693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18CC4A-DC12-D6E0-4C94-683E6D4A7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953" y="2089633"/>
            <a:ext cx="727321" cy="693428"/>
          </a:xfrm>
          <a:prstGeom prst="rect">
            <a:avLst/>
          </a:prstGeom>
        </p:spPr>
      </p:pic>
      <p:sp>
        <p:nvSpPr>
          <p:cNvPr id="29" name="Rectangle: Rounded Corners 28">
            <a:hlinkClick r:id="rId5" action="ppaction://hlinksldjump"/>
            <a:extLst>
              <a:ext uri="{FF2B5EF4-FFF2-40B4-BE49-F238E27FC236}">
                <a16:creationId xmlns:a16="http://schemas.microsoft.com/office/drawing/2014/main" id="{E0AA8827-36AB-ED82-C6C2-BCC3B67101CC}"/>
              </a:ext>
            </a:extLst>
          </p:cNvPr>
          <p:cNvSpPr/>
          <p:nvPr/>
        </p:nvSpPr>
        <p:spPr>
          <a:xfrm>
            <a:off x="1658414" y="3692345"/>
            <a:ext cx="457200" cy="457200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hlinkClick r:id="rId6" action="ppaction://hlinksldjump"/>
            <a:extLst>
              <a:ext uri="{FF2B5EF4-FFF2-40B4-BE49-F238E27FC236}">
                <a16:creationId xmlns:a16="http://schemas.microsoft.com/office/drawing/2014/main" id="{9C481E76-637D-09E9-26A3-E1D0C0415AF8}"/>
              </a:ext>
            </a:extLst>
          </p:cNvPr>
          <p:cNvSpPr/>
          <p:nvPr/>
        </p:nvSpPr>
        <p:spPr>
          <a:xfrm>
            <a:off x="2199434" y="3692345"/>
            <a:ext cx="457200" cy="457200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hlinkClick r:id="rId7" action="ppaction://hlinksldjump"/>
            <a:extLst>
              <a:ext uri="{FF2B5EF4-FFF2-40B4-BE49-F238E27FC236}">
                <a16:creationId xmlns:a16="http://schemas.microsoft.com/office/drawing/2014/main" id="{99233B29-3753-AF7C-C85C-5186CB4F880A}"/>
              </a:ext>
            </a:extLst>
          </p:cNvPr>
          <p:cNvSpPr/>
          <p:nvPr/>
        </p:nvSpPr>
        <p:spPr>
          <a:xfrm>
            <a:off x="2740454" y="3692345"/>
            <a:ext cx="457200" cy="4572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hlinkClick r:id="rId8" action="ppaction://hlinksldjump"/>
            <a:extLst>
              <a:ext uri="{FF2B5EF4-FFF2-40B4-BE49-F238E27FC236}">
                <a16:creationId xmlns:a16="http://schemas.microsoft.com/office/drawing/2014/main" id="{D9498400-C9C3-D15F-97E4-B0122F10F3FC}"/>
              </a:ext>
            </a:extLst>
          </p:cNvPr>
          <p:cNvSpPr/>
          <p:nvPr/>
        </p:nvSpPr>
        <p:spPr>
          <a:xfrm>
            <a:off x="3281474" y="3692345"/>
            <a:ext cx="457200" cy="457200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hlinkClick r:id="rId9" action="ppaction://hlinksldjump"/>
            <a:extLst>
              <a:ext uri="{FF2B5EF4-FFF2-40B4-BE49-F238E27FC236}">
                <a16:creationId xmlns:a16="http://schemas.microsoft.com/office/drawing/2014/main" id="{EEB99B66-80EE-578A-361A-6E30330CE9AC}"/>
              </a:ext>
            </a:extLst>
          </p:cNvPr>
          <p:cNvSpPr/>
          <p:nvPr/>
        </p:nvSpPr>
        <p:spPr>
          <a:xfrm>
            <a:off x="3822494" y="3692345"/>
            <a:ext cx="457200" cy="457200"/>
          </a:xfrm>
          <a:prstGeom prst="roundRect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hlinkClick r:id="rId10" action="ppaction://hlinksldjump"/>
            <a:extLst>
              <a:ext uri="{FF2B5EF4-FFF2-40B4-BE49-F238E27FC236}">
                <a16:creationId xmlns:a16="http://schemas.microsoft.com/office/drawing/2014/main" id="{96BC90E4-997A-8B3B-C2CC-ED2F917097B8}"/>
              </a:ext>
            </a:extLst>
          </p:cNvPr>
          <p:cNvSpPr/>
          <p:nvPr/>
        </p:nvSpPr>
        <p:spPr>
          <a:xfrm>
            <a:off x="1658414" y="4226933"/>
            <a:ext cx="457200" cy="457200"/>
          </a:xfrm>
          <a:prstGeom prst="roundRect">
            <a:avLst/>
          </a:prstGeom>
          <a:solidFill>
            <a:srgbClr val="E27EA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hlinkClick r:id="rId11" action="ppaction://hlinksldjump"/>
            <a:extLst>
              <a:ext uri="{FF2B5EF4-FFF2-40B4-BE49-F238E27FC236}">
                <a16:creationId xmlns:a16="http://schemas.microsoft.com/office/drawing/2014/main" id="{2CF7AA19-FA3A-CF1F-7EAC-25EC7EBB8B53}"/>
              </a:ext>
            </a:extLst>
          </p:cNvPr>
          <p:cNvSpPr/>
          <p:nvPr/>
        </p:nvSpPr>
        <p:spPr>
          <a:xfrm>
            <a:off x="2199434" y="4226933"/>
            <a:ext cx="457200" cy="457200"/>
          </a:xfrm>
          <a:prstGeom prst="roundRect">
            <a:avLst/>
          </a:prstGeom>
          <a:solidFill>
            <a:srgbClr val="52239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77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Kalman Filter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Rudolf E. </a:t>
            </a:r>
            <a:r>
              <a:rPr lang="en-US" dirty="0" err="1"/>
              <a:t>Kálmán</a:t>
            </a:r>
            <a:r>
              <a:rPr lang="en-US" dirty="0"/>
              <a:t> pioneered method for filtering linear systems</a:t>
            </a:r>
          </a:p>
          <a:p>
            <a:pPr marL="0" indent="0" defTabSz="228600">
              <a:buNone/>
            </a:pPr>
            <a:r>
              <a:rPr lang="en-US" dirty="0"/>
              <a:t>Optimal solution for separating random noise from signals</a:t>
            </a:r>
          </a:p>
          <a:p>
            <a:pPr marL="0" indent="0" defTabSz="228600">
              <a:buNone/>
            </a:pPr>
            <a:r>
              <a:rPr lang="en-US" dirty="0"/>
              <a:t>Very common in controls engineering</a:t>
            </a:r>
          </a:p>
          <a:p>
            <a:pPr marL="0" indent="0" defTabSz="228600">
              <a:buNone/>
            </a:pPr>
            <a:r>
              <a:rPr lang="en-US" dirty="0"/>
              <a:t>	Great for estimating unmeasurable states, filtering noisy</a:t>
            </a:r>
            <a:br>
              <a:rPr lang="en-US" dirty="0"/>
            </a:br>
            <a:r>
              <a:rPr lang="en-US" dirty="0"/>
              <a:t>	measurements</a:t>
            </a:r>
          </a:p>
          <a:p>
            <a:pPr marL="0" indent="0" defTabSz="228600">
              <a:buNone/>
            </a:pPr>
            <a:r>
              <a:rPr lang="en-US" dirty="0"/>
              <a:t>Assumes linear system – equations in linear form (</a:t>
            </a:r>
            <a:r>
              <a:rPr lang="en-US" b="1" dirty="0"/>
              <a:t>y</a:t>
            </a:r>
            <a:r>
              <a:rPr lang="en-US" dirty="0"/>
              <a:t> = </a:t>
            </a:r>
            <a:r>
              <a:rPr lang="en-US" b="1" dirty="0"/>
              <a:t>Ax </a:t>
            </a:r>
            <a:r>
              <a:rPr lang="en-US" dirty="0"/>
              <a:t>+</a:t>
            </a:r>
            <a:r>
              <a:rPr lang="en-US" b="1" dirty="0"/>
              <a:t> b)</a:t>
            </a:r>
          </a:p>
          <a:p>
            <a:pPr marL="0" indent="0" defTabSz="228600">
              <a:buNone/>
            </a:pPr>
            <a:r>
              <a:rPr lang="en-US" b="1" dirty="0"/>
              <a:t>	</a:t>
            </a:r>
            <a:r>
              <a:rPr lang="en-US" dirty="0"/>
              <a:t>Extended (non-linear) variants exist, but more complex</a:t>
            </a:r>
          </a:p>
          <a:p>
            <a:pPr marL="0" indent="0" defTabSz="228600">
              <a:buNone/>
            </a:pPr>
            <a:r>
              <a:rPr lang="en-US" dirty="0"/>
              <a:t>	Only linear systems used in this thesis for simplicity</a:t>
            </a:r>
          </a:p>
          <a:p>
            <a:pPr marL="0" indent="0" defTabSz="228600">
              <a:buNone/>
            </a:pPr>
            <a:endParaRPr lang="en-US" b="1" dirty="0"/>
          </a:p>
          <a:p>
            <a:pPr marL="0" indent="0" defTabSz="22860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63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F42C06C1-297A-C489-11D0-93A8EFE3D2BB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1F2D77CB-FBE1-BA72-5497-D21C31219780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7B6B7A97-1D61-456B-C2E1-0194329754D8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BFBCEE97-8175-3167-4E27-577CA14CC8F0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9C4CFF7-260E-CEB6-1921-3A1353986A5B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8A8F57-16BC-CC02-A85D-1AB9A177734B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D6063E-2EB1-4542-50C4-9D7CA34BD34F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528B724-9AC8-C327-97ED-F03CFE8B2E87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6E11173-AAB9-5354-CC9C-18D96D473116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47A244F-D615-A1A9-303C-AEC2C4A3F547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5C80556-8A59-3F57-91F1-B5DA2794D378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51EF575-7073-10ED-DBBA-7FF7DA2C6D05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46E99D8-1672-BDFC-63A0-19EEFE718C21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F43C6E0-F160-3ED1-38AE-E973A5459801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83FF148-4633-A4DE-C1D7-1B29FA010BA7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F870FBE-D01E-65BC-9371-3602BC29D77B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D1F237-F5B6-53B1-AEF0-46269FD3DE4C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F6B61CA-1544-6A36-B8FE-C9B687B12558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05333A2-3DCD-74AA-D16F-A854793DAF2E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A54F993-9AA5-38E6-6B01-F40A111390C5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F42750C-1DD3-4AB9-1511-E581D81B66C8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E092A92-43EC-F77A-582B-F2241E8D6F44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37135F-1685-3472-4E60-AFBB248B24C1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150D79-2D86-5D1C-C57A-7710EF8AA246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893A11D-0382-D0CA-21C0-25A540C93F83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68EE5D7-A035-C349-E77C-C18DEE898559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039002D-0E66-E403-65B4-EB89ABD5B88A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F8FFB1C-6564-6FEE-7C8E-F8BDD53A65E1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2368F3-EBF2-F9A2-BB68-1B955CE0EF30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2605FB4-4AFE-8E7F-5FC5-771B5622A117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32B16E9-1F1D-28EA-2723-C4B1BCE084A0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2F746C3-744A-CDFB-2F9C-51CE0044CA20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689451-9F2E-5069-B592-C262C8A3E26C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7B26AA6-4059-AF7F-D467-307D4D6F2A3A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89FCBBB-9F5C-7083-7C49-67A73954924D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9A580DF-AA18-3BC6-828D-8698E749AB2E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D15BA5B-88DF-86C6-EBA0-30495D32185E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2460EB3-8520-D608-B5E8-A723F1779FBC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96C4299-7CA1-51AF-511A-E9EC5E606451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6BFCC725-776B-401E-2AC5-67AFBDD30259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8CEC0566-5972-8E7D-CB8B-C383FABD78DF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5A5FA68F-7B6D-14D9-2E95-0A348B435956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AB8D534-9372-EA15-9DF2-286F91CB234C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B5203803-3EF6-0730-6827-89121F233315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19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Airplane Example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70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dirty="0"/>
              <a:t>Imagine a plane flying in a straight line</a:t>
            </a:r>
          </a:p>
          <a:p>
            <a:pPr marL="0" indent="0" defTabSz="228600">
              <a:buNone/>
            </a:pPr>
            <a:r>
              <a:rPr lang="en-US" dirty="0"/>
              <a:t>Velocity and position measurements available, but noisy</a:t>
            </a:r>
          </a:p>
          <a:p>
            <a:pPr marL="0" indent="0" defTabSz="228600">
              <a:buNone/>
            </a:pPr>
            <a:r>
              <a:rPr lang="en-US" dirty="0"/>
              <a:t>Want to combine measurements to get best position estimate</a:t>
            </a:r>
          </a:p>
          <a:p>
            <a:pPr marL="0" indent="0" defTabSz="228600">
              <a:buNone/>
            </a:pPr>
            <a:r>
              <a:rPr lang="en-US" dirty="0"/>
              <a:t>Assume constant velocity</a:t>
            </a:r>
          </a:p>
          <a:p>
            <a:pPr marL="0" indent="0" defTabSz="228600">
              <a:buNone/>
            </a:pPr>
            <a:r>
              <a:rPr lang="en-US" dirty="0"/>
              <a:t>	</a:t>
            </a:r>
            <a:r>
              <a:rPr lang="en-US" b="1" dirty="0"/>
              <a:t>v</a:t>
            </a:r>
            <a:r>
              <a:rPr lang="en-US" baseline="-25000" dirty="0"/>
              <a:t>n+1</a:t>
            </a:r>
            <a:r>
              <a:rPr lang="en-US" dirty="0"/>
              <a:t> = </a:t>
            </a:r>
            <a:r>
              <a:rPr lang="en-US" b="1" dirty="0" err="1"/>
              <a:t>v</a:t>
            </a:r>
            <a:r>
              <a:rPr lang="en-US" baseline="-25000" dirty="0" err="1"/>
              <a:t>n</a:t>
            </a:r>
            <a:endParaRPr lang="en-US" dirty="0"/>
          </a:p>
          <a:p>
            <a:pPr marL="0" indent="0" defTabSz="228600">
              <a:buNone/>
            </a:pPr>
            <a:r>
              <a:rPr lang="en-US" dirty="0"/>
              <a:t>	</a:t>
            </a:r>
            <a:r>
              <a:rPr lang="en-US" b="1" dirty="0"/>
              <a:t>x</a:t>
            </a:r>
            <a:r>
              <a:rPr lang="en-US" baseline="-25000" dirty="0"/>
              <a:t>n+1</a:t>
            </a:r>
            <a:r>
              <a:rPr lang="en-US" dirty="0"/>
              <a:t> = </a:t>
            </a:r>
            <a:r>
              <a:rPr lang="en-US" b="1" dirty="0" err="1"/>
              <a:t>x</a:t>
            </a:r>
            <a:r>
              <a:rPr lang="en-US" baseline="-25000" dirty="0" err="1"/>
              <a:t>n</a:t>
            </a:r>
            <a:r>
              <a:rPr lang="en-US" b="1" dirty="0"/>
              <a:t> </a:t>
            </a:r>
            <a:r>
              <a:rPr lang="en-US" dirty="0"/>
              <a:t>+ </a:t>
            </a:r>
            <a:r>
              <a:rPr lang="en-US" b="1" dirty="0"/>
              <a:t>v </a:t>
            </a:r>
            <a:r>
              <a:rPr lang="en-US" b="0" i="0" dirty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Google Sans"/>
              </a:rPr>
              <a:t>×</a:t>
            </a:r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T</a:t>
            </a:r>
          </a:p>
          <a:p>
            <a:pPr marL="0" indent="0" defTabSz="228600">
              <a:buNone/>
            </a:pPr>
            <a:r>
              <a:rPr lang="en-US" dirty="0"/>
              <a:t>True plane can accelerate!</a:t>
            </a:r>
          </a:p>
          <a:p>
            <a:pPr marL="0" indent="0" defTabSz="228600">
              <a:buNone/>
            </a:pPr>
            <a:r>
              <a:rPr lang="en-US" dirty="0"/>
              <a:t>Accelerations treated as</a:t>
            </a:r>
            <a:br>
              <a:rPr lang="en-US" dirty="0"/>
            </a:br>
            <a:r>
              <a:rPr lang="en-US" dirty="0"/>
              <a:t>random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64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A plane and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09FD8524-F4B1-8E6F-EACB-73A82E4F6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588" y="2920105"/>
            <a:ext cx="6502007" cy="3420785"/>
          </a:xfrm>
          <a:prstGeom prst="rect">
            <a:avLst/>
          </a:prstGeom>
        </p:spPr>
      </p:pic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F4E3DC88-7A87-C47A-B302-666263F74068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7950E194-9CE7-D7B3-0621-A45AC0B6C614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EBFC6CA5-103A-FCBA-C04F-EB464CC55A15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121FE1CA-029D-1171-C7B3-DCF3A474503D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0704CDE-5EF8-3E1D-2C98-EC4C872A3CE7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21CCAD1-C878-56DE-1092-1ACA4BAA7F9D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320FCB2-1F72-522F-E88C-D5416E1D179A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61395D6-6AFD-00B3-2E41-435FB629FC97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3587F3-06B9-567D-4295-4FF39F6AA809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781B520-E643-68EA-25F1-297D0862BA07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DFD18AB-7116-5B74-D308-7227B28DCC19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2448727-8A06-71B6-B6A9-BB61DD8C01A1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1623C01-283E-141E-C932-B6079BA9499F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05C5DBF-746B-71DB-132F-436F0F7FEA4C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E204ED3-BC81-E4C0-EE9A-516B032170BA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E199393-E62A-D8CA-244B-722C7E98A47C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B277661-567A-FF2D-1689-C8900383B57F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E9F31BD-BDD7-504B-1C9E-42DD05C3956D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76D1666-7682-ADE4-7611-574E143BA5A4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EBC7F07-9413-7EBE-6EAB-858505E37E19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4A66A81-1A72-7B03-BDAA-5D2D03A8D113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64271E0-6F94-82B4-702E-F3FA644F0357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6D1EF15-EBE0-BEA0-F8CE-9D60CB3A23E7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744075-AA17-C721-654C-5EF12097C20D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8831B6-ADA8-DD55-5CAC-446EC02ED15B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7DC2E52-4C1C-9754-308F-CA46FD77877E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6C0D073-3B30-B095-D058-FEBFE3BA50E6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3FB91C3-6EBB-DAB6-5FB2-CCB42C63622E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27255D6-C067-8355-FE97-AA981A705276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681DF2F-D134-E647-EF5F-BDC186550667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9894C92-1995-FBF5-90AB-2E6D40B77F52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3A41F47-280F-663F-708E-2D69C52D6AE8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077C050-51FB-888F-04EE-1CFBCE0D37B7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B9C9BB7-BDF5-736D-B211-9F061510F7BA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6DAD2A1-A25B-38AE-3C8F-413FD0EEBB07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1E0579C-BC38-C995-9715-673BDBAB1B06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565B968-305B-1C43-CF7F-F4D7F48356CF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17F9D6F-30FC-30DF-1BC2-3D55233DED58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2861B25-9B7D-50F9-C3DE-C3E1602AA073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969F1A0B-9F07-62BE-6089-62A1DC537453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193EBEC1-8DB1-5AF8-8D54-2E0853309A46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DBA6DDEC-A10F-5AF1-253D-3DE64E120292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8297592-710D-F9EC-1DCD-03461FDF5FF0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77A5C730-1D88-D16D-5B47-8EDFACDC8EAC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519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Kalman Filter Overview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70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Three steps: initialization, prediction, update</a:t>
            </a:r>
          </a:p>
          <a:p>
            <a:pPr marL="0" indent="0" defTabSz="228600">
              <a:buNone/>
            </a:pPr>
            <a:r>
              <a:rPr lang="en-US" dirty="0"/>
              <a:t>Initialization: system is defined, initial state estimates chosen</a:t>
            </a:r>
          </a:p>
          <a:p>
            <a:pPr marL="0" indent="0" defTabSz="228600">
              <a:buNone/>
            </a:pPr>
            <a:r>
              <a:rPr lang="en-US" dirty="0"/>
              <a:t>Prediction: use system model to estimate new state</a:t>
            </a:r>
          </a:p>
          <a:p>
            <a:pPr marL="0" indent="0" defTabSz="228600">
              <a:buNone/>
            </a:pPr>
            <a:r>
              <a:rPr lang="en-US" dirty="0"/>
              <a:t>Update: use measurements</a:t>
            </a:r>
            <a:br>
              <a:rPr lang="en-US" dirty="0"/>
            </a:br>
            <a:r>
              <a:rPr lang="en-US" dirty="0"/>
              <a:t>to correct prediction state</a:t>
            </a:r>
          </a:p>
          <a:p>
            <a:pPr marL="0" indent="0" defTabSz="228600">
              <a:buNone/>
            </a:pPr>
            <a:r>
              <a:rPr lang="en-US" dirty="0"/>
              <a:t>Prediction step can be run</a:t>
            </a:r>
            <a:br>
              <a:rPr lang="en-US" dirty="0"/>
            </a:br>
            <a:r>
              <a:rPr lang="en-US" dirty="0"/>
              <a:t>as frequently as desired</a:t>
            </a:r>
            <a:br>
              <a:rPr lang="en-US" dirty="0"/>
            </a:br>
            <a:r>
              <a:rPr lang="en-US" dirty="0"/>
              <a:t>(constant position estimate)</a:t>
            </a:r>
          </a:p>
          <a:p>
            <a:pPr marL="0" indent="0" defTabSz="228600">
              <a:buNone/>
            </a:pPr>
            <a:r>
              <a:rPr lang="en-US" dirty="0"/>
              <a:t>Update step only run when</a:t>
            </a:r>
            <a:br>
              <a:rPr lang="en-US" dirty="0"/>
            </a:br>
            <a:r>
              <a:rPr lang="en-US" dirty="0"/>
              <a:t>new measurements available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ummary">
            <a:extLst>
              <a:ext uri="{FF2B5EF4-FFF2-40B4-BE49-F238E27FC236}">
                <a16:creationId xmlns:a16="http://schemas.microsoft.com/office/drawing/2014/main" id="{B93670C3-4DB5-2C13-2287-A49D70230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91" y="3192962"/>
            <a:ext cx="6384809" cy="363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65</a:t>
            </a:fld>
            <a:endParaRPr lang="en-US" dirty="0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70044045-35D7-0CFF-F943-AD3EC2420869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914833C2-E126-F42B-5ABF-92CF5A654788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C37417F1-CCB2-1B37-8AFA-3EBF25E5B5E8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136487D0-B0C8-550B-6D38-EB44ED4E86F9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D055B4-1C96-63BE-5E75-405FEED584E4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324912A-3E64-EAA5-50B5-C0ABF1091FBE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9CACA38-A77C-4DD8-101B-3ED2D0B7629B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DA1F047-F1C1-4164-7906-DABACB1F2294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E8327D-07B1-DC66-9C2A-F0EE62687440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565C5F6-F7F2-F337-813A-828F5ED4DBF2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C5A767B-7244-B3DE-F5E6-E15F308AA6BA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31334DA-E7B9-E308-C127-EE67542B1CA1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5B6F86-4B13-11CD-8929-2AE1E6EB2526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E2BAB2-E73B-2337-76F7-0E139118D1AF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A7B87600-0806-4523-CB67-F0CB2AB75D3C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50BD30FD-A612-CCB9-4EDE-CE090A977611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6331997D-6111-A1A1-2888-821A4442DE62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824B7311-FDB4-565D-07F7-8FA9EED71685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6CD67F03-294F-68D2-03F5-3739C7249491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6CCA900D-380E-066E-ADF4-4FD8A2862DFB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141926E0-EE6D-EBC3-2EFD-3F2313BB8475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CE03324-CD9E-7CF3-93A0-50C105096B29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E2DF846-1936-A711-5355-2AD10DF984EB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20D18A08-1C6C-CE94-9962-7E32AC11B186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DAD84A2-D2BE-9FFE-27FF-1AC8F8271CF8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CA5E2D5D-0CAD-7250-9F9E-C2250C9D35A3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09E0FCE-332D-B7C3-3AF8-9A962503EA60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9D6864DB-9F1F-1DA6-ECFF-77EAA1553E42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3E28C7A1-5CF7-68AD-A51E-777A3A2CD98C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1A5E138A-585B-955D-BCB9-81ED054A36A4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2ECD300E-BB18-49D8-B209-F90C2DBB2C11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6CC2787A-5A72-A61C-5B7B-C7E0B53F3459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88395E89-274B-0F9A-1946-1DAAC17D06D5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7B81349E-5D9B-3735-B6F1-32E704F06A43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7C1998C-A7A0-782A-DFBA-AF858CDF5D55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65B7FB5-C17D-A6D4-D120-3A1AB8708F5E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83318080-A3D3-32C8-2B92-F69AB50DA61A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E855E1BC-55C2-35A1-F15C-5D06FA6D7077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E9B88C28-D56E-7A90-4D16-484B6C822669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: Top Corners Rounded 1049">
            <a:extLst>
              <a:ext uri="{FF2B5EF4-FFF2-40B4-BE49-F238E27FC236}">
                <a16:creationId xmlns:a16="http://schemas.microsoft.com/office/drawing/2014/main" id="{F0DFACAB-EA6F-DD22-AD4C-517A8FD4EEC1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Rectangle: Top Corners Rounded 1051">
            <a:extLst>
              <a:ext uri="{FF2B5EF4-FFF2-40B4-BE49-F238E27FC236}">
                <a16:creationId xmlns:a16="http://schemas.microsoft.com/office/drawing/2014/main" id="{02AF1602-48CE-BF6A-DD12-9AD036DA02FA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: Top Corners Rounded 1053">
            <a:extLst>
              <a:ext uri="{FF2B5EF4-FFF2-40B4-BE49-F238E27FC236}">
                <a16:creationId xmlns:a16="http://schemas.microsoft.com/office/drawing/2014/main" id="{9A6766D2-805F-33D5-4968-DFA25FD06D72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806CBEBE-3B37-3A09-4893-15A91FBFFEBE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: Top Corners Rounded 1055">
            <a:extLst>
              <a:ext uri="{FF2B5EF4-FFF2-40B4-BE49-F238E27FC236}">
                <a16:creationId xmlns:a16="http://schemas.microsoft.com/office/drawing/2014/main" id="{AE3E71F5-7EDC-659A-8563-700282903973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741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Initialization Step Theory 1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839801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b="1" dirty="0"/>
              <a:t>x</a:t>
            </a:r>
            <a:r>
              <a:rPr lang="en-US" dirty="0"/>
              <a:t>, state vector: variables to be tracked in system</a:t>
            </a:r>
          </a:p>
          <a:p>
            <a:pPr marL="0" indent="0" defTabSz="228600">
              <a:buNone/>
            </a:pPr>
            <a:r>
              <a:rPr lang="en-US" dirty="0"/>
              <a:t>	Ex: position and velocity of plane</a:t>
            </a:r>
          </a:p>
          <a:p>
            <a:pPr marL="0" indent="0" defTabSz="228600">
              <a:buNone/>
            </a:pPr>
            <a:r>
              <a:rPr lang="en-US" b="1" dirty="0"/>
              <a:t>z</a:t>
            </a:r>
            <a:r>
              <a:rPr lang="en-US" dirty="0"/>
              <a:t>, measurement vector: variables being measured</a:t>
            </a:r>
            <a:endParaRPr lang="en-US" b="1" dirty="0"/>
          </a:p>
          <a:p>
            <a:pPr marL="0" indent="0" defTabSz="228600">
              <a:buNone/>
            </a:pPr>
            <a:r>
              <a:rPr lang="en-US" dirty="0"/>
              <a:t>	Ex: GPS position estimate and plane velocity measurement</a:t>
            </a:r>
          </a:p>
          <a:p>
            <a:pPr marL="0" indent="0" defTabSz="228600">
              <a:buNone/>
            </a:pPr>
            <a:r>
              <a:rPr lang="en-US" b="1" dirty="0"/>
              <a:t>F</a:t>
            </a:r>
            <a:r>
              <a:rPr lang="en-US" dirty="0"/>
              <a:t>, state transition matrix: estimate next state based on current</a:t>
            </a:r>
          </a:p>
          <a:p>
            <a:pPr marL="0" indent="0" defTabSz="228600">
              <a:buNone/>
            </a:pPr>
            <a:r>
              <a:rPr lang="en-US" dirty="0"/>
              <a:t>	Ex: constant velocity model (	</a:t>
            </a:r>
            <a:r>
              <a:rPr lang="en-US" b="1" dirty="0"/>
              <a:t>v</a:t>
            </a:r>
            <a:r>
              <a:rPr lang="en-US" baseline="-25000" dirty="0"/>
              <a:t>n+1</a:t>
            </a:r>
            <a:r>
              <a:rPr lang="en-US" dirty="0"/>
              <a:t> = </a:t>
            </a:r>
            <a:r>
              <a:rPr lang="en-US" b="1" dirty="0" err="1"/>
              <a:t>v</a:t>
            </a:r>
            <a:r>
              <a:rPr lang="en-US" baseline="-25000" dirty="0" err="1"/>
              <a:t>n</a:t>
            </a:r>
            <a:r>
              <a:rPr lang="en-US" dirty="0"/>
              <a:t>, </a:t>
            </a:r>
            <a:r>
              <a:rPr lang="en-US" b="1" dirty="0"/>
              <a:t>x</a:t>
            </a:r>
            <a:r>
              <a:rPr lang="en-US" baseline="-25000" dirty="0"/>
              <a:t>n+1</a:t>
            </a:r>
            <a:r>
              <a:rPr lang="en-US" dirty="0"/>
              <a:t> = </a:t>
            </a:r>
            <a:r>
              <a:rPr lang="en-US" b="1" dirty="0" err="1"/>
              <a:t>x</a:t>
            </a:r>
            <a:r>
              <a:rPr lang="en-US" baseline="-25000" dirty="0" err="1"/>
              <a:t>n</a:t>
            </a:r>
            <a:r>
              <a:rPr lang="en-US" b="1" dirty="0"/>
              <a:t> </a:t>
            </a:r>
            <a:r>
              <a:rPr lang="en-US" dirty="0"/>
              <a:t>+ </a:t>
            </a:r>
            <a:r>
              <a:rPr lang="en-US" b="1" dirty="0"/>
              <a:t>v </a:t>
            </a:r>
            <a:r>
              <a:rPr lang="en-US" b="0" i="0" dirty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Google Sans"/>
              </a:rPr>
              <a:t>×</a:t>
            </a:r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T)</a:t>
            </a:r>
          </a:p>
          <a:p>
            <a:pPr marL="0" indent="0" defTabSz="228600">
              <a:buNone/>
            </a:pPr>
            <a:r>
              <a:rPr lang="en-US" b="1" dirty="0"/>
              <a:t>H</a:t>
            </a:r>
            <a:r>
              <a:rPr lang="en-US" dirty="0"/>
              <a:t>, state-to-measurement matrix: how are measurements related to states?</a:t>
            </a:r>
          </a:p>
          <a:p>
            <a:pPr marL="0" indent="0" defTabSz="228600">
              <a:buNone/>
            </a:pPr>
            <a:r>
              <a:rPr lang="en-US" dirty="0"/>
              <a:t>	Ex: state and measurement are the same! Identity matrix</a:t>
            </a:r>
          </a:p>
          <a:p>
            <a:pPr marL="0" indent="0" defTabSz="22860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66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716BDD14-1A68-7275-A267-D0121DED377B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E077124E-84E8-3B79-1A06-DDDEADC8FC07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BBB64B60-8F5E-B4F2-8151-964EF7166714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31F0AB2E-1062-CC04-9B90-15157FFB2EE7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835060-9E72-3E59-3529-33B254297BA5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7D0E020-0B2F-E6BD-0DE3-E9CDA8A897F2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4B4D427-1304-A82F-3373-235DCE0C5B8C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0B7F6F0-E8FD-85D5-D29C-1956BB4CC10B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EE93174-855C-E62E-9A81-70F216F9E4EE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EBC6C75-55D6-2CEF-3C36-95EA16F54EAC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474CE13-68E1-EAE1-B408-4B8F40049CF5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17382C-BA67-1A42-BCF5-45E3ACA1845E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0C9EF6-4692-125C-BE63-EEC8FF7B5EFB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Rectangle 2047">
            <a:extLst>
              <a:ext uri="{FF2B5EF4-FFF2-40B4-BE49-F238E27FC236}">
                <a16:creationId xmlns:a16="http://schemas.microsoft.com/office/drawing/2014/main" id="{DF59FECD-5B12-1849-968C-E1529CC110E9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Rectangle 2048">
            <a:extLst>
              <a:ext uri="{FF2B5EF4-FFF2-40B4-BE49-F238E27FC236}">
                <a16:creationId xmlns:a16="http://schemas.microsoft.com/office/drawing/2014/main" id="{0B5AF8E7-AA97-47AF-AA1A-B0FE0FED4037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80DDE5F4-D598-9A19-FE2C-FBFC9072C3DA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9FCF8F3F-0C62-66A1-FE87-1F6075910397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6DF3A945-E169-525E-A5B9-5EB4DB75A2B9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31C31671-4B94-26B2-82DF-80A5AE0F468B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6A64848-856B-1132-4D4B-012025EDD435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E6B7ADE1-B501-81CE-B030-088A712111EE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F7FCD4E5-506F-669D-2BD2-5226FD3AEAAC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5BFBD9F0-845B-6097-3839-B91F97C2D7FE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F5965190-79C3-CD2B-0644-9FADB0869657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404C838F-3CB1-E600-8173-DB6CD7323477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9FD1E9C-D93D-6B32-4CDA-5BE791D80C04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20048BAA-5E35-0578-4690-F98992D0CB74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AD8E3183-FD89-2FA9-D849-FFF43B9E9ECC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9060298B-4656-5DDE-7E2F-D3AA2013B770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817A912C-F103-F67A-FFA5-FF36364A3173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0CD9FB87-F15F-B834-F99C-C2D10E2B7770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57462A80-29EE-111A-8CA6-F3FD33489D6C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3C1626F2-BBA0-B0DE-C39A-61AFBFC5E5B8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22B2E2A1-14D8-9250-E314-C519E342118E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1B0D77C5-8351-0F79-ECAB-85FE147A4CD9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B59539B9-5D78-9479-DF27-A6ED0EA41119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ECEB9359-07A5-439E-58AF-C4B1BC9412AB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3" name="Rectangle 2072">
            <a:extLst>
              <a:ext uri="{FF2B5EF4-FFF2-40B4-BE49-F238E27FC236}">
                <a16:creationId xmlns:a16="http://schemas.microsoft.com/office/drawing/2014/main" id="{7506A528-6BBB-B56B-76F2-8E1165693B71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Rectangle 2073">
            <a:extLst>
              <a:ext uri="{FF2B5EF4-FFF2-40B4-BE49-F238E27FC236}">
                <a16:creationId xmlns:a16="http://schemas.microsoft.com/office/drawing/2014/main" id="{051FA84B-110D-E52C-2B67-5F8845F772CB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5" name="Rectangle: Top Corners Rounded 2074">
            <a:extLst>
              <a:ext uri="{FF2B5EF4-FFF2-40B4-BE49-F238E27FC236}">
                <a16:creationId xmlns:a16="http://schemas.microsoft.com/office/drawing/2014/main" id="{39914BD8-730F-CD44-2498-DD4ED153FBC3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7" name="Rectangle: Top Corners Rounded 2076">
            <a:extLst>
              <a:ext uri="{FF2B5EF4-FFF2-40B4-BE49-F238E27FC236}">
                <a16:creationId xmlns:a16="http://schemas.microsoft.com/office/drawing/2014/main" id="{AC807CA6-FAF8-098F-EA69-2E998F7BF573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: Top Corners Rounded 2078">
            <a:extLst>
              <a:ext uri="{FF2B5EF4-FFF2-40B4-BE49-F238E27FC236}">
                <a16:creationId xmlns:a16="http://schemas.microsoft.com/office/drawing/2014/main" id="{0D3DFB7C-AB52-9B98-C376-002DA8782892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0" name="Rectangle 2079">
            <a:extLst>
              <a:ext uri="{FF2B5EF4-FFF2-40B4-BE49-F238E27FC236}">
                <a16:creationId xmlns:a16="http://schemas.microsoft.com/office/drawing/2014/main" id="{70A06C08-106F-996A-D78F-30CE59FB2CFB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1" name="Rectangle: Top Corners Rounded 2080">
            <a:extLst>
              <a:ext uri="{FF2B5EF4-FFF2-40B4-BE49-F238E27FC236}">
                <a16:creationId xmlns:a16="http://schemas.microsoft.com/office/drawing/2014/main" id="{5F2ED6D0-BCB5-CD44-84B4-55B3D8DA19B1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056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Initialization Step Theory 2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1"/>
            <a:ext cx="10515600" cy="5103020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b="1" dirty="0"/>
              <a:t>P</a:t>
            </a:r>
            <a:r>
              <a:rPr lang="en-US" dirty="0"/>
              <a:t>, state covariance matrix: how uncertain is the current state?</a:t>
            </a:r>
          </a:p>
          <a:p>
            <a:pPr marL="0" indent="0" defTabSz="228600">
              <a:buNone/>
            </a:pPr>
            <a:r>
              <a:rPr lang="en-US" dirty="0"/>
              <a:t>	Ex: if certain airplane starts at rest (</a:t>
            </a:r>
            <a:r>
              <a:rPr lang="en-US" b="1" dirty="0"/>
              <a:t>v</a:t>
            </a:r>
            <a:r>
              <a:rPr lang="en-US" dirty="0"/>
              <a:t> = 0), but not sure </a:t>
            </a:r>
            <a:br>
              <a:rPr lang="en-US" dirty="0"/>
            </a:br>
            <a:r>
              <a:rPr lang="en-US" dirty="0"/>
              <a:t>	where it starts (</a:t>
            </a:r>
            <a:r>
              <a:rPr lang="en-US" b="1" dirty="0"/>
              <a:t>x </a:t>
            </a:r>
            <a:r>
              <a:rPr lang="en-US" dirty="0"/>
              <a:t>= ?), large value for position uncertainty</a:t>
            </a:r>
          </a:p>
          <a:p>
            <a:pPr marL="0" indent="0" defTabSz="228600">
              <a:buNone/>
            </a:pPr>
            <a:r>
              <a:rPr lang="en-US" b="1" dirty="0"/>
              <a:t>Q</a:t>
            </a:r>
            <a:r>
              <a:rPr lang="en-US" dirty="0"/>
              <a:t>, process noise matrix: how good is the system model?</a:t>
            </a:r>
          </a:p>
          <a:p>
            <a:pPr marL="0" indent="0" defTabSz="228600">
              <a:buNone/>
            </a:pPr>
            <a:r>
              <a:rPr lang="en-US" dirty="0"/>
              <a:t>	Ex: model assumes no acceleration! So, uncertainty for </a:t>
            </a:r>
            <a:br>
              <a:rPr lang="en-US" dirty="0"/>
            </a:br>
            <a:r>
              <a:rPr lang="en-US" dirty="0"/>
              <a:t>	velocity is much higher than uncertainty for position</a:t>
            </a:r>
          </a:p>
          <a:p>
            <a:pPr marL="0" indent="0" defTabSz="228600">
              <a:buNone/>
            </a:pPr>
            <a:r>
              <a:rPr lang="en-US" b="1" dirty="0"/>
              <a:t>R</a:t>
            </a:r>
            <a:r>
              <a:rPr lang="en-US" dirty="0"/>
              <a:t>, measurement noise matrix: how noisy are measurements?</a:t>
            </a:r>
          </a:p>
          <a:p>
            <a:pPr marL="0" indent="0" defTabSz="228600">
              <a:buNone/>
            </a:pPr>
            <a:r>
              <a:rPr lang="en-US" dirty="0"/>
              <a:t>	Ex: if GPS is inaccurate (&lt; 3m) but velocity is (&lt; 0.1m/s), then</a:t>
            </a:r>
            <a:br>
              <a:rPr lang="en-US" dirty="0"/>
            </a:br>
            <a:r>
              <a:rPr lang="en-US" dirty="0"/>
              <a:t>	value for position is larger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67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049C4FE2-319A-C870-0EE3-DACDB2523999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0078079F-D3B5-2554-ADA9-733A80628373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A6A27000-87BB-5AF8-6E50-D9D64199B98A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E752BF56-CF20-B068-4F53-81AFB9F1F10D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A5A6D7-0C4A-9935-7D59-46D82FADF026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2C711A6-A9BB-A0C4-A2D8-475ED6C155C1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B14C229-7129-A664-85F1-0C8ED811EF01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4F9FED6-8D85-7547-8D86-2AB2EB93DCDB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AC11ED1-301D-7BD1-1E9C-23E44027D8DA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E754E45-5CB6-6CFD-392C-047605CE70F4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8D02FDC-E26E-363D-71B4-5838D445EE08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0ACE6BA-AA01-FC16-70C9-F6AE6A65A016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8334BA-9F13-76E2-CB12-D857A3CD3B8B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C6F3DAD-668C-F6C8-F888-F667AB5FF53D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496438E-BEF7-275D-0094-FCCCD38F7B0C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3C0783-C712-0BDF-F74B-B9936110A7BB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2245B62-9BB4-9A3C-F4BA-88D20DAFFFF5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4225228-8BF2-42C9-A3EB-D5F54468057F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AA65791-8903-D81D-C9DF-9B64602CB2C7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2B8C07B-3E55-6DE7-2D9A-19515A70F168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F8BF268-F9C7-AA80-F3C9-72E1F0CEA189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C192523-B0F1-0E29-6EDD-325F9B1F1F8F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F3B6CCB-A037-A359-EDEA-DACC733D518C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91F02D9-DE87-04F8-524A-6A0FF59E46D2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9BD67E4-661E-5CC9-8B50-2386B902E95B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951306-CBB8-F601-02AF-EA3EAB71254A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F61097D-882E-0BE2-1746-3A13D3EA9C40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30D36EB-2B26-5113-52B8-CEF2D05E750A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61C22AE-70D8-2305-DC23-EDE373202BC8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03CE080-42FF-2954-0B9B-5E18A7E03D8E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DB1A39E-2FA3-D180-65AC-780F3953853E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60425B5-636E-22E7-D13E-0506DE97069C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1D4107C-1FC6-1CE3-CC7C-358CB7115F9F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21F2DB0-465E-ED50-44C6-43811F03DB90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45BE505-3CD6-7871-9AC2-56867E496EE1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347F321-7F98-CDC1-7FCA-E7C83B25DE0E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D9BBDE-A1DF-647F-5C79-E5FEEA46B5D9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977748-E80A-DB19-06D5-A46D34E44409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67C2565-FE5B-44B8-6767-3781C8DD070B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72FE7E44-DC6C-6CE9-210B-02AF67D52E7F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17065C4D-EFFF-35EC-058B-71E91A64312D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E24122E1-659F-C971-E98F-9EF3E9BF9102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204B926-B5E6-E356-6A18-3A364A26B78A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5BF40D3B-C8B4-6771-745C-1C1D12A3ACDD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42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Prediction Step Theory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68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3AD7395-CED6-5519-2E1A-B5D449AA8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774" y="1734323"/>
            <a:ext cx="2943225" cy="85725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0908C1B-4B5D-67C8-859F-ED79EAD4A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2818542"/>
            <a:ext cx="3981450" cy="8858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324406" cy="4956969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dirty="0"/>
              <a:t>Estimate next state based on current state</a:t>
            </a:r>
          </a:p>
          <a:p>
            <a:pPr marL="0" indent="0" defTabSz="228600">
              <a:buNone/>
            </a:pPr>
            <a:endParaRPr lang="en-US" dirty="0"/>
          </a:p>
          <a:p>
            <a:pPr marL="0" indent="0" defTabSz="228600">
              <a:buNone/>
            </a:pPr>
            <a:r>
              <a:rPr lang="en-US" dirty="0"/>
              <a:t>Update state covariance matrix</a:t>
            </a:r>
          </a:p>
          <a:p>
            <a:pPr marL="0" indent="0" defTabSz="228600">
              <a:buNone/>
            </a:pPr>
            <a:endParaRPr lang="en-US" dirty="0"/>
          </a:p>
          <a:p>
            <a:pPr marL="0" indent="0" defTabSz="228600">
              <a:buNone/>
            </a:pPr>
            <a:r>
              <a:rPr lang="en-US" dirty="0"/>
              <a:t>Matrix gets larger each update</a:t>
            </a:r>
          </a:p>
          <a:p>
            <a:pPr marL="0" indent="0" defTabSz="228600">
              <a:buNone/>
            </a:pPr>
            <a:r>
              <a:rPr lang="en-US" dirty="0"/>
              <a:t>	More predictions without measurement updates -&gt; less </a:t>
            </a:r>
            <a:br>
              <a:rPr lang="en-US" dirty="0"/>
            </a:br>
            <a:r>
              <a:rPr lang="en-US" dirty="0"/>
              <a:t>	trust in state estimate</a:t>
            </a:r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BD9249BB-AD9C-D968-AF41-73319B8910A5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7FC8D827-9891-E3F8-58D3-BDF5526D72EA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8A14C47B-73A2-04BA-25A7-51EB262DFB85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1BF761B7-5B63-C710-7832-E492A46736E6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4B2153F-8AE9-8647-C2BA-81FFC41D9992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8A412CF-5CB3-F4DB-3205-090BCFB841DC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E354CD9-FF07-05EE-EF04-4A94E6CFEBF3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9852B6F-5AF4-BD97-B639-F37F71DF5188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77B2740-F571-96FE-549E-6DF43B871401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F2D84C-114C-BDE0-485E-F8632FA9FBDC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D0168CF-5C25-55C1-E150-D2B83AB10DB0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8577A17-4BE1-BBE3-BA3D-607E39839FAF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03A7820-C8A1-9809-C505-3D4967BCC9D5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2F46605-0B30-5392-932F-B31FA830F639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1F3068-3466-DF29-0BED-E98382664F63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EFC2F5-7E7D-E4E8-EABD-1E006092267E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3D13530-AD3A-8D5C-5CA8-557427C2F977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002DFE2-4777-E4C5-B86B-B3D689DC26BE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7749C19-A34B-998B-D1D4-01C02D646290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0FACC31-D053-E59C-0843-D553FA8585E7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ECBEC49-7668-CEDC-9F68-11090853CCA5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170D1C1-C19B-6A20-4B62-D2EA52D6CF82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5F2EB10-38F9-E185-9E55-ECD0315E9065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FA9D74E-20F0-A4FE-CB9F-6FA6BB116574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0D0199B-2E12-7BE7-844D-06143772F96A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D0CCDE-0B4D-944C-703C-13D94D585EEB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F67A76D-A234-9451-58EB-AA2558B794D7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2326B0B-A3C0-BD7F-2403-0FE7BC03357A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27C23A7-9967-9297-C4F3-3CCE97B4DE21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4D5FDEF-0B13-46A0-D34B-7CCF3FBC522F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8931147-6A14-046A-1E8A-3D0C89ACA8ED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97E7619-4F54-128B-98AC-C3026E90395F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12F792C-F67C-DBC0-DCA2-E84646F359E2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2CA54DB-A305-9DFA-4274-677D9F8FDCA5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7420204-B046-4C6A-DC46-E179E8FB8D60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A421843-2605-C93E-4CC3-D9ADDE16B42C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284A986-5AB9-D4E4-9148-5B4DDF6A23A7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0063369-23C1-1F14-179C-3A1F5F708E41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86756D3-CB80-4415-3FBB-17F5088F6990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C6B5035C-A01D-AA4A-E64A-AD1DA21F8742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2BE3AF64-C7BA-DD42-72CE-D57FD8D8F90D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3A7AEA67-2D41-9CC5-80DE-A4D0E964FC61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89E8471-7999-11C0-C693-CA3462871BC1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: Top Corners Rounded 98">
            <a:extLst>
              <a:ext uri="{FF2B5EF4-FFF2-40B4-BE49-F238E27FC236}">
                <a16:creationId xmlns:a16="http://schemas.microsoft.com/office/drawing/2014/main" id="{7D6401C4-2906-757A-3B61-E26825403EBE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11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Update Step Theory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6" y="1253330"/>
            <a:ext cx="10922795" cy="5604670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dirty="0"/>
              <a:t>Compare new measurements to state estimate</a:t>
            </a:r>
          </a:p>
          <a:p>
            <a:pPr marL="0" indent="0" defTabSz="228600">
              <a:buNone/>
            </a:pPr>
            <a:endParaRPr lang="en-US" dirty="0"/>
          </a:p>
          <a:p>
            <a:pPr marL="0" indent="0" defTabSz="228600">
              <a:buNone/>
            </a:pPr>
            <a:r>
              <a:rPr lang="en-US" dirty="0"/>
              <a:t>Compute Kalman gain</a:t>
            </a:r>
          </a:p>
          <a:p>
            <a:pPr marL="0" indent="0" defTabSz="228600">
              <a:buNone/>
            </a:pPr>
            <a:endParaRPr lang="en-US" dirty="0"/>
          </a:p>
          <a:p>
            <a:pPr marL="0" indent="0" defTabSz="228600">
              <a:buNone/>
            </a:pPr>
            <a:r>
              <a:rPr lang="en-US" b="1" dirty="0"/>
              <a:t>	K</a:t>
            </a:r>
            <a:r>
              <a:rPr lang="en-US" dirty="0"/>
              <a:t> represents trust in measurements vs state estimate</a:t>
            </a:r>
            <a:endParaRPr lang="en-US" b="1" dirty="0"/>
          </a:p>
          <a:p>
            <a:pPr marL="0" indent="0" defTabSz="228600">
              <a:buNone/>
            </a:pPr>
            <a:r>
              <a:rPr lang="en-US" dirty="0"/>
              <a:t>Update state estimate and state covariance matrix</a:t>
            </a:r>
          </a:p>
          <a:p>
            <a:pPr marL="0" indent="0" defTabSz="228600">
              <a:buNone/>
            </a:pPr>
            <a:endParaRPr lang="en-US" dirty="0"/>
          </a:p>
          <a:p>
            <a:pPr marL="0" indent="0" defTabSz="228600">
              <a:buNone/>
            </a:pPr>
            <a:endParaRPr lang="en-US" dirty="0"/>
          </a:p>
          <a:p>
            <a:pPr marL="0" indent="0" defTabSz="228600">
              <a:buNone/>
            </a:pPr>
            <a:r>
              <a:rPr lang="en-US" dirty="0"/>
              <a:t>	State </a:t>
            </a:r>
            <a:r>
              <a:rPr lang="en-US" dirty="0" err="1"/>
              <a:t>cov</a:t>
            </a:r>
            <a:r>
              <a:rPr lang="en-US" dirty="0"/>
              <a:t>. matrix gets smaller; measurements restore trust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69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48BC0E3-A06D-E7B4-E1C2-5217A3E1B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7" y="1660980"/>
            <a:ext cx="2828925" cy="69532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7DEDDFA-A3FD-53C9-C53E-7294C316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661" y="2940596"/>
            <a:ext cx="4638675" cy="5715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4045350-DACF-9555-FC8B-CFF3F1A2B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3" y="4468721"/>
            <a:ext cx="3333750" cy="67627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C56436D-B2AC-DB96-09D2-DE0616E16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023" y="5017361"/>
            <a:ext cx="4171950" cy="752475"/>
          </a:xfrm>
          <a:prstGeom prst="rect">
            <a:avLst/>
          </a:prstGeom>
        </p:spPr>
      </p:pic>
      <p:sp>
        <p:nvSpPr>
          <p:cNvPr id="58" name="Rectangle: Top Corners Rounded 57">
            <a:extLst>
              <a:ext uri="{FF2B5EF4-FFF2-40B4-BE49-F238E27FC236}">
                <a16:creationId xmlns:a16="http://schemas.microsoft.com/office/drawing/2014/main" id="{F2903216-E2C5-49F1-E429-9761E9193226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Top Corners Rounded 58">
            <a:extLst>
              <a:ext uri="{FF2B5EF4-FFF2-40B4-BE49-F238E27FC236}">
                <a16:creationId xmlns:a16="http://schemas.microsoft.com/office/drawing/2014/main" id="{D3C81781-CF36-BF7D-9543-0192AF2918EB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F79CD8D3-9D5F-38A6-DEBB-913347DCBC7B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Top Corners Rounded 60">
            <a:extLst>
              <a:ext uri="{FF2B5EF4-FFF2-40B4-BE49-F238E27FC236}">
                <a16:creationId xmlns:a16="http://schemas.microsoft.com/office/drawing/2014/main" id="{EBC44CA1-3455-C277-7CE6-6C2F539A541B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87962F-ACD5-2A98-E7DA-AC1FE65A7012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16E8CBC-EC81-5A36-A56A-57276BEDEE79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7B2D101-210A-7CD7-9175-982626E2BABA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98D2D79-5176-86EF-97D5-FA2AFF652BF1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50BA39B-C1D0-C6E8-566F-010FD586318E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ED989B8-27F6-502F-4332-8D7CA7499B46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E7ACD2D-ADC0-1601-8BF0-B295F8EAD392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3330803-C65D-B38F-FB0E-F5A2FD37EE5A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EB45054-F197-A614-890C-0464608A35C8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72CBF50-7416-7754-B002-BAC922FCFAB4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37384-B7F6-BA7D-9B61-EE79E434DB04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5A86228-F0C2-4583-389A-936BBAE22C3A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A10AE72-EC4D-F144-FFBB-1763E3C9F83C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86E9F68-8574-7F54-A09E-E4B5943C93CF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5651040-52A4-F188-F729-A92E001E64A5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8583020-0BAD-97D1-AB6C-1BF70BBE33C6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10AB73F-3410-ED65-E39B-F2CA01FDD366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F68880A-8B2D-74CF-7BAB-0108226ACC5E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ED6E731-CFC2-BB76-2F80-EACF79DC384B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7699E49-BDD0-C67E-353C-9A7E236BCF98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353C97-7F43-2F54-4969-DFE2526D227E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E3F564F-691E-BDE2-1D63-8F3E96ADDF32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7DCE6AC-5A73-28D2-E8DA-1B75E6C8818A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EFB8E9-8D88-EDE8-79F0-4C8D1913002A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92FF855-52F3-43E2-3520-8B4177474FC4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0C30AFF-6CFF-504C-75FD-07E003A10752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081C8E2-E90F-3321-A102-5EAC294F9937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DFFA590-A91D-0531-8EDD-72910B4D9C84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3710665-5B00-6739-D9A2-2BDB9849EB8B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1DF135C-D5FB-1E6D-1A10-327F393FB276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8B52EF-78E8-4729-A229-B16BC02724C6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C3E6949-C536-833D-5FF6-45AC9B04570D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8621D0F-7198-672C-3643-EC7F432AA127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3C11433-1938-252B-47FA-67565593EE09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5270B9C-1DCB-9EF2-5F22-139EDF1374D9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C2405EC8-C249-E887-853F-2E9339EEED7C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: Top Corners Rounded 98">
            <a:extLst>
              <a:ext uri="{FF2B5EF4-FFF2-40B4-BE49-F238E27FC236}">
                <a16:creationId xmlns:a16="http://schemas.microsoft.com/office/drawing/2014/main" id="{64F7345D-A45C-CB1D-1118-A9FEAFFE7C17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: Top Corners Rounded 100">
            <a:extLst>
              <a:ext uri="{FF2B5EF4-FFF2-40B4-BE49-F238E27FC236}">
                <a16:creationId xmlns:a16="http://schemas.microsoft.com/office/drawing/2014/main" id="{626DF1CB-E56C-FE50-9F02-DD2178978A65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2EE0231-23C7-BBB2-1E4B-855EE115D378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: Top Corners Rounded 102">
            <a:extLst>
              <a:ext uri="{FF2B5EF4-FFF2-40B4-BE49-F238E27FC236}">
                <a16:creationId xmlns:a16="http://schemas.microsoft.com/office/drawing/2014/main" id="{8CEF10E4-89A5-17EB-0110-793B5B6D238D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61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1EE98E-7177-A80C-493A-9E5521120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44" y="1282309"/>
            <a:ext cx="9045711" cy="5100665"/>
          </a:xfrm>
          <a:prstGeom prst="rect">
            <a:avLst/>
          </a:prstGeom>
        </p:spPr>
      </p:pic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20AFDD68-11E9-8004-3295-924A83E036D1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ACA07DF8-1F08-1B11-6D2C-59389CCDA122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1291BD-06DD-A865-81D4-753BD4C0EE9E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E19763-79CC-B251-9423-E846DF6ACD74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47B8C0-094E-7F75-01B6-DACEB6CCF05A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621C6E-DC4C-CE30-C8D2-378227B6D8AA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FC5CBDA-1ED2-F77B-0559-156470ECB5B0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886A353-A069-B3C5-752C-0F95AE20A21E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78478CF-23E3-957D-B76F-AB691381FA21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A9BCE0-5C93-BC2B-1CB2-D5F40118068E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A7987F-BE07-F6B9-181E-F0494BD2F769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3870888-0AA2-2DF2-00D2-D8694AB889F4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DC2BC86-5EC2-083C-56B9-E41EFD984772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222019-D5C0-CC9A-F6A3-5EE631856B82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34F20CA-7175-E819-9117-898CC10CE540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FA7999-36F5-1547-C5B3-308CE7D20523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2A1494-FF1B-61E0-8EDD-835FBAE77B72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7B43283-F8EC-78CD-0BEA-B4CFE6E2BB7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24894CE4-F670-7E6A-0958-826640366993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D71A5D27-2744-E6B6-674D-E3D023399FFE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DCA0E687-EFC6-420E-A384-8A45A949595F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3CF930-DC98-F337-82F8-98BC91499096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AF5BC5-99D5-4401-4F1D-6C14C36ECCDC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B22C9E-5BFC-039E-CDD7-457907B5CE28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CCF2189-C8C1-434F-CBCE-5D5AE07E115F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A9EE345-DB84-0CC8-C322-45785E9AF217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6CFD12-0429-0000-62AA-AD056E6D03C4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FB6BDF8-A69D-B47E-E686-B25036E94195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11ECFB6-13C7-69CB-76ED-0869CCEC4920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427FD1E-A43E-F185-B95E-870F5BD4D9D4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E520530-2F36-22F1-7D8A-821050A6DC57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C0BD139-F2F8-28B8-0986-BD4BEEEDFE5F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A05987-67B2-59CE-1E77-8E554840FEB2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A7CF77E-3B60-4767-AC92-4C2BEC42220A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51D06B2-773D-5277-81A6-BE15A1D2B2D1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04DEF6F-9778-79AB-C4CA-1A93CAA619B1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6D8C27-11DA-767C-4CDC-356CD6F76634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B1A8BB0-781B-3BD3-0C84-F7C7EDD9CB80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168FFFA-115D-0548-7813-9C0DABDA2631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89C25E7-B3B0-DF17-8035-2D124B8CE18F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D321652-E93F-D290-08DF-9E77C68E64C9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615368C-18AD-B1AB-FA9E-81499C5BBCF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BAC291B-7F33-FB51-7A63-2D50D3FD0052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3A5F5F-68FD-C112-B91C-374C126789F8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Top Corners Rounded 75">
            <a:extLst>
              <a:ext uri="{FF2B5EF4-FFF2-40B4-BE49-F238E27FC236}">
                <a16:creationId xmlns:a16="http://schemas.microsoft.com/office/drawing/2014/main" id="{4EE1D073-7150-9AD1-0207-F1D5C8899EBA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1B7BE6D2-5D8B-C72B-8B53-7DEA483E6905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16E5A49A-3452-F6A3-FD55-28B4FEF64C8C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AD4C0814-CE82-4042-3832-82C7DBC60502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37F6E996-E414-A4E5-C09B-C766E125093C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2C17B7-DDC0-9CFE-3C11-ACCA7728B0E0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A2BFF1-69D9-4F00-0F4F-049BF88CE4E1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7C6A25-DC55-891D-D187-6C34527992BB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D1931D-72BA-F97E-C73B-A59874F77626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F99DEF-7E22-CEC1-CAC9-8E5AD07A075D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B99DE-851C-EEC2-802F-BDA553CDF228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9A3DA6-0C6A-B8C5-D839-3877F08BAD90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DD5D94-7517-B17C-F61B-404881360AC9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B2156B-73C2-2B04-9CA6-66B17526B0B0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995C4F-F0AF-D7CE-E959-7023163C4BC3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D3E902-9356-59A3-8967-FCC44018FBF8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F10095-6E15-1487-466D-83069132CB20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92E1FC-DDFB-D3CA-E97D-6E9FA88DEED8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1C6195-6FB2-4335-F9F7-5D04EB52E491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DBE3A2-6B93-1BCD-3854-F59C6BCBF7D9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2EDA4E-51F8-FA71-D7FD-0F284E357892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EC0A36-6B51-BBF9-E0DF-2570FBA2FAC7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5460C1-07D7-AE47-4C6A-909F90E1BE3E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F421DD-1DBB-5C2B-B4F7-2EC7040B6F78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37C731-E751-5CD2-D043-7D0B8F9D3093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889AC2-43D7-FEF4-9D59-B905CCE1CE08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920873-5ACA-CC87-F4A1-D3E3F1AD7AEE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10F459-56EF-7E0A-482A-5ABE1539AF6A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85DE860-7690-8891-DC14-941C67C148E1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370A2DA-C0CA-55B9-B8FA-F3B9E4730CCE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4C0AFD3-2FB1-1E3F-32E9-E6B644F149FD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D9B741D-74A0-26DD-0C85-4988C633DC8D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6B95768-0A40-0A96-E0CA-3FD1C0658D3F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0CE1C48-2E4E-BD38-043A-9CBDBB0DEC45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D6434F-A491-4CA5-CE82-E76B0714883E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C54F0A-38FD-DEB6-7A46-B9D918C96F91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718EA1-E2CF-02C0-99FC-39B573783C5A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481050D-E30A-B4E1-373A-31D27AA08122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A92F4A0-F1C8-15F7-6358-933BEE1B381F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7CF53D0-C5CC-0788-85C2-A353E61187D3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DE636C3F-689E-7576-A9B5-DD95752ABD03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27A8F117-D734-2F30-3356-9BC67437A1DE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3EC1172F-0A05-FFC2-7856-822BF7724EDB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C11320D-144F-4EC6-5703-38221B93118E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0E030884-6B19-0B8F-C4EE-845E08C45EEE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344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Software Implementation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709173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Implemented in C using custom struct and functions</a:t>
            </a:r>
          </a:p>
          <a:p>
            <a:pPr marL="0" indent="0" defTabSz="228600">
              <a:buNone/>
            </a:pPr>
            <a:r>
              <a:rPr lang="en-US" dirty="0"/>
              <a:t>Uses matrix operations from </a:t>
            </a:r>
            <a:r>
              <a:rPr lang="en-US" dirty="0" err="1"/>
              <a:t>arm_math.h</a:t>
            </a:r>
            <a:r>
              <a:rPr lang="en-US" dirty="0"/>
              <a:t> library</a:t>
            </a:r>
          </a:p>
          <a:p>
            <a:pPr marL="0" indent="0" defTabSz="228600">
              <a:buNone/>
            </a:pPr>
            <a:r>
              <a:rPr lang="en-US" dirty="0"/>
              <a:t>Each step gets own</a:t>
            </a:r>
            <a:br>
              <a:rPr lang="en-US" dirty="0"/>
            </a:br>
            <a:r>
              <a:rPr lang="en-US" dirty="0"/>
              <a:t>function</a:t>
            </a:r>
          </a:p>
          <a:p>
            <a:pPr marL="0" indent="0" defTabSz="228600">
              <a:buNone/>
            </a:pPr>
            <a:r>
              <a:rPr lang="en-US" dirty="0"/>
              <a:t>Predict and update</a:t>
            </a:r>
            <a:br>
              <a:rPr lang="en-US" dirty="0"/>
            </a:br>
            <a:r>
              <a:rPr lang="en-US" dirty="0"/>
              <a:t>steps called after new</a:t>
            </a:r>
            <a:br>
              <a:rPr lang="en-US" dirty="0"/>
            </a:br>
            <a:r>
              <a:rPr lang="en-US" dirty="0"/>
              <a:t>pulse recorded</a:t>
            </a:r>
          </a:p>
          <a:p>
            <a:pPr marL="0" indent="0" defTabSz="228600">
              <a:buNone/>
            </a:pPr>
            <a:r>
              <a:rPr lang="en-US" dirty="0"/>
              <a:t>Two models: one with</a:t>
            </a:r>
            <a:br>
              <a:rPr lang="en-US" dirty="0"/>
            </a:br>
            <a:r>
              <a:rPr lang="en-US" dirty="0"/>
              <a:t>just acoustic </a:t>
            </a:r>
            <a:r>
              <a:rPr lang="en-US" dirty="0" err="1"/>
              <a:t>est’s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one with acoustic</a:t>
            </a:r>
            <a:br>
              <a:rPr lang="en-US" dirty="0"/>
            </a:br>
            <a:r>
              <a:rPr lang="en-US" dirty="0"/>
              <a:t>+ dead reckoning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70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7AB3D55-0B07-0BD6-5382-731C73863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737" y="2642778"/>
            <a:ext cx="6648450" cy="4200525"/>
          </a:xfrm>
          <a:prstGeom prst="rect">
            <a:avLst/>
          </a:prstGeom>
        </p:spPr>
      </p:pic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BFFA7BD0-0AC0-2164-FEBD-01353C90D6E3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15F3677E-A0E9-B152-A9E7-64D765E6F448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7429E92F-B430-73ED-69A4-1641F15E6E7F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1125974F-04ED-64FD-3A2A-026BD58C3A54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6C3BEC6-CD7F-2AA7-7857-8EF66DF49A3A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5DB8F16-4BFC-A2B6-B50C-1231CCAE70F7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FCFC91B-76FC-27C3-AC5F-1920E31EACA4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788273E-0261-3D53-EC6B-46F377D68483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A0425E-86B5-5928-F968-0F5345538F3B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118546A-9C6A-E305-D99F-A8E781A61B00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217350-FB12-EA39-0B7C-845EFC2F6C4E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6AF9CED-EF67-1EBC-87E0-B47E871CA14B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F250D64-63E6-D8D5-1273-FCECF22A866F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F798A56-AE3B-63CC-5139-830170C33AAB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DE5736D-654A-A115-CCCB-0CE04EAD556F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82D4E02-FB96-6B13-4E57-0C60AFBB2E3E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F35A836-D547-3690-0AE2-3FC83D471BDA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AE68DAC-AEED-46B8-3207-DF0330E01F48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BA8FA67-2246-02BB-5130-51B12E9E5106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128D2E1-0538-6F91-1755-BFD597159823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6ED7456-3CE7-5D78-02F4-31A631ABF2EB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BF8E57A-463F-8C8A-A68C-8208CF7A973E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0C1483-6ACA-E139-E465-E825B6FE3F2E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84678F9-0F34-EEEA-678D-4F8E7DCF5F19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C40F0C-C99D-0118-8936-7EF32775150F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50AB7B-7837-6ACF-25A8-D5573953A6D8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845A074-3225-BB33-AB81-25FE046A0DD9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88EA885-1A78-7A24-101D-B0EE9B79F6FF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E219539-14D7-BE9D-E9AC-5F68C5547D36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47861CC-D4DF-1220-34C3-A85ED357D0E3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BECEBD7-7F67-4DFD-EB8B-4B477071C900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AAE395B-7769-E2D5-B841-F92458331768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0BDF3B7-D5A9-85A7-386E-5CDDDD8833F9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8273F1F-92FF-248B-D779-223064F1ADCF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517A844-4306-7B92-1D90-8B98D20C7C13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9EB548A-BF7F-EFA0-5074-4C8F6F394B93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60695BD-D835-A46B-09FD-2D3731103BDD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FADB125-EAC8-3CC9-9BD9-303EF5BEC242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9863019-D37A-9A60-0F03-5F67B7A14F71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D2A2EC38-8253-7800-7E82-144D1558B355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AEC11D81-B19C-2EB3-1C98-9AA36FC36913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62125E5B-D6B5-F5B1-65A4-2A99FC8B02B4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507E7EF-65FA-707D-EBAA-DF7A616A1C3D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E64EC0D9-7258-A7B5-EAE0-EE1383480A12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48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 err="1"/>
              <a:t>iSBL</a:t>
            </a:r>
            <a:r>
              <a:rPr lang="en-US" dirty="0"/>
              <a:t> Kalman Filter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69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dirty="0"/>
              <a:t>Model only uses acoustic position estimates</a:t>
            </a:r>
          </a:p>
          <a:p>
            <a:pPr marL="0" indent="0" defTabSz="228600">
              <a:buNone/>
            </a:pPr>
            <a:r>
              <a:rPr lang="en-US" dirty="0"/>
              <a:t>	In airplane example, only using GPS readings (no velocity)</a:t>
            </a:r>
          </a:p>
          <a:p>
            <a:pPr marL="0" indent="0" defTabSz="228600">
              <a:buNone/>
            </a:pPr>
            <a:r>
              <a:rPr lang="en-US" dirty="0"/>
              <a:t>Assume constant velocity model in three </a:t>
            </a:r>
            <a:br>
              <a:rPr lang="en-US" dirty="0"/>
            </a:br>
            <a:r>
              <a:rPr lang="en-US" dirty="0"/>
              <a:t>dimensions (XYZ)</a:t>
            </a:r>
          </a:p>
          <a:p>
            <a:pPr marL="0" indent="0" defTabSz="228600">
              <a:buNone/>
            </a:pPr>
            <a:r>
              <a:rPr lang="en-US" dirty="0"/>
              <a:t>State: position and velocity for each axis</a:t>
            </a:r>
          </a:p>
          <a:p>
            <a:pPr marL="0" indent="0" defTabSz="228600">
              <a:buNone/>
            </a:pPr>
            <a:r>
              <a:rPr lang="en-US" dirty="0"/>
              <a:t>Measurement: position for each axis</a:t>
            </a:r>
          </a:p>
          <a:p>
            <a:pPr marL="0" indent="0" defTabSz="228600">
              <a:buNone/>
            </a:pPr>
            <a:r>
              <a:rPr lang="en-US" dirty="0"/>
              <a:t>Assume high uncertainty for velocity</a:t>
            </a:r>
          </a:p>
          <a:p>
            <a:pPr marL="0" indent="0" defTabSz="228600">
              <a:buNone/>
            </a:pPr>
            <a:r>
              <a:rPr lang="en-US" dirty="0"/>
              <a:t>Effectively smooths out acoustic position</a:t>
            </a:r>
            <a:br>
              <a:rPr lang="en-US" dirty="0"/>
            </a:br>
            <a:r>
              <a:rPr lang="en-US" dirty="0"/>
              <a:t>estimates, more resistant to random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71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A3A78A0-DC03-3AC8-78FB-DAFD1445E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411" y="2394319"/>
            <a:ext cx="2951933" cy="4463681"/>
          </a:xfrm>
          <a:prstGeom prst="rect">
            <a:avLst/>
          </a:prstGeom>
        </p:spPr>
      </p:pic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05EE4C56-9943-1D97-B849-A0CB36C992F7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B72EAE34-3680-D40B-3BA3-5F6CC852B443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27BB5EDE-5176-93F0-B85A-E6CB7517DF36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579CBD8A-4E13-D017-5C96-93F9C3B97EAC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3992ECB-8100-3ED3-6CE1-796CA348C99F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090481B-8CD2-227F-434C-E526067E83B2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3039D97-B882-FC13-3753-A8A55A98F07B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6FBC188-22A4-9EA9-1449-017256329AA3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CD668CF-4856-0B9F-8812-97D6503BF1EC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8317987-B0B8-95A8-97AF-2F5183ECBE11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F17D4B-8A64-0036-A196-96C58E5ED747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97C0A3C-7441-45D8-5883-E404F09A8435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161A346-C4D5-4D09-C822-6A0326E14B1A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24AF15-46B2-0E76-C5E3-3568145B9EFB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359053D-6FA4-14EA-EA84-2645570A7BD0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74265B7-86D9-7AD0-C389-94763224CBBF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70E272D-EB76-AACE-1673-BD35A7D47DE8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D21FFF1-1E07-F8AA-33B6-EEF772197265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B03EAF-D44B-FE61-87F3-4A52C49197BE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BC67282-CA90-E998-D90C-0B10F27897C7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7056B01-356D-9D84-BE0A-C1558C63C9A4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2A5E768-AEAE-C3F3-7002-0DE9234C88F0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0AE7FB3-FDEE-0C57-DCD0-7AB838BFB735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C94FA3-D2AD-F0AB-2C68-62C1030C08D1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49B907-6192-3C5C-F546-32A00558E916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922E901-7599-89B8-0B9A-DFBC7333D948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783B35-5A3F-86CF-18F3-0912F4F89AE7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4C428F0-5B4D-61FA-DF91-2748E665AFAC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F1BFC65-5CF9-8410-64A3-C6744F1F2322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AB7C0C7-A3B4-4A74-C0A6-646B7E635CF8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C8461F9-84D9-5598-19AE-3422615A756D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1F0E339-1A2A-964D-F9C3-CE8F71AEA22E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21F183B-66FA-7AF5-CB11-12DFF0A5603B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D4F7880-6E55-4A10-E5F4-9AD6488601AA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6E8F944-E124-C267-1D1A-7E941C5D38F3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75E7AB1-5990-39A7-19CE-68D74F506E1A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B7CF72D-74C8-319F-863E-F58FFD0047DA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ED92685-659C-D1FA-0AD3-1B5F02991D7E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951710C-211A-3BD7-3004-3D548C6F7BDF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D550FB91-ADCE-C6B3-21F9-AE27F14105D8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0E71C65E-F702-4571-E550-0974ECEDB5C0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AE62BDA7-5A44-B18D-2177-E3AA5AA49871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6A9FF07-5CFE-DFA1-DE33-73F0CB39D444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: Top Corners Rounded 98">
            <a:extLst>
              <a:ext uri="{FF2B5EF4-FFF2-40B4-BE49-F238E27FC236}">
                <a16:creationId xmlns:a16="http://schemas.microsoft.com/office/drawing/2014/main" id="{2ADE337C-1E5B-BEAF-27BD-E99C282D252D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093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 err="1"/>
              <a:t>iSBL</a:t>
            </a:r>
            <a:r>
              <a:rPr lang="en-US" dirty="0"/>
              <a:t>-SF Kalman Filter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Incorporate dead reckoning change-in-position estimate, use to improve acoustic position estimate</a:t>
            </a:r>
          </a:p>
          <a:p>
            <a:pPr marL="0" indent="0" defTabSz="228600">
              <a:buNone/>
            </a:pPr>
            <a:r>
              <a:rPr lang="en-US" dirty="0"/>
              <a:t>System dynamics are the same; system has not changed</a:t>
            </a:r>
          </a:p>
          <a:p>
            <a:pPr marL="0" indent="0" defTabSz="228600">
              <a:buNone/>
            </a:pPr>
            <a:r>
              <a:rPr lang="en-US" dirty="0"/>
              <a:t>Measurements: position and </a:t>
            </a:r>
            <a:r>
              <a:rPr lang="en-US" u="sng" dirty="0"/>
              <a:t>change</a:t>
            </a:r>
            <a:r>
              <a:rPr lang="en-US" dirty="0"/>
              <a:t> in position for each axis</a:t>
            </a:r>
          </a:p>
          <a:p>
            <a:pPr marL="0" indent="0" defTabSz="228600">
              <a:buNone/>
            </a:pPr>
            <a:r>
              <a:rPr lang="en-US" dirty="0"/>
              <a:t>State-to-measurement matrix transforms change-in-position estimate into velocity (</a:t>
            </a:r>
            <a:r>
              <a:rPr lang="el-GR" dirty="0"/>
              <a:t>Δ</a:t>
            </a:r>
            <a:r>
              <a:rPr lang="en-US" b="1" dirty="0"/>
              <a:t>x</a:t>
            </a:r>
            <a:r>
              <a:rPr lang="en-US" dirty="0"/>
              <a:t> = </a:t>
            </a:r>
            <a:r>
              <a:rPr lang="el-GR" dirty="0"/>
              <a:t>Δ</a:t>
            </a:r>
            <a:r>
              <a:rPr lang="en-US" dirty="0"/>
              <a:t>T </a:t>
            </a:r>
            <a:r>
              <a:rPr lang="en-US" b="0" i="0" dirty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Google Sans"/>
              </a:rPr>
              <a:t>×</a:t>
            </a:r>
            <a:r>
              <a:rPr lang="en-US" dirty="0"/>
              <a:t> </a:t>
            </a:r>
            <a:r>
              <a:rPr lang="en-US" b="1" dirty="0"/>
              <a:t>v</a:t>
            </a:r>
            <a:r>
              <a:rPr lang="en-US" dirty="0"/>
              <a:t>)</a:t>
            </a:r>
          </a:p>
          <a:p>
            <a:pPr marL="0" indent="0" defTabSz="22860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72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94A7341-7D4E-2DF2-32AA-044740C26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5219835"/>
            <a:ext cx="4114800" cy="771525"/>
          </a:xfrm>
          <a:prstGeom prst="rect">
            <a:avLst/>
          </a:prstGeom>
        </p:spPr>
      </p:pic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C26635C0-C19C-C12D-F1F3-3471D1DB6B0A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5D87B753-482F-C2B2-EB13-B30F055F309F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8C2BC1DC-2E1F-BEFE-2140-95D4FCD36BE5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2D32227A-96F2-D63F-3068-2A01A38482A4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55F2E5F-5BB2-6557-E760-EEE63846ED48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DB575BB-F2A9-E8CF-047C-CAA29012599A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5F57A3C-7E05-CCB3-3CF6-CDF1D3A8475C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89E8579-9B72-6009-C4A2-4CFDFA6CB6CD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67EA668-3BD0-55E5-43FA-06E3E554EAC5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D8311F3-4D77-9252-2B3D-86363B60F884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E195B28-1E1C-AE26-63F9-98F1D8C9EAB5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E0A7E10-FA3B-08AE-C7ED-837C7B18B4AA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CD6108-2025-9EB2-8A33-FB3769166571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6BFC21F-7FE8-A8CD-CAF2-34F243655204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0FAAB90-EBAF-E293-DB96-4C8AA78DFFCC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F0F164C-F0EB-CAF4-D73D-471F3D1EA1A6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EADB068-98D7-7B89-A7E6-95369FC44315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32B870E-948F-7E5F-DE57-2ED3AB9FD82F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A3395D1-0E7B-D591-7D55-C884D4561388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CFA9FC-4804-25DD-32EE-083189A08803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F276E65-80EA-5569-155A-F1D25A140323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DFB2CDB-DC19-ADB9-2992-DCC1B3E05712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039874C-5CFD-0E23-1A00-866403FB1AC8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5B6C8FC-5B7B-51B9-FE45-E46E91211334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835F853-B7C0-AC7E-66C9-7091CCD3F08C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C97D5F-9E83-9A8B-37CC-4683197509FA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A634151-B26C-E5BE-0C5B-0B470ABC3B19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928C21C-CE01-60AA-B29B-366D861ACF7A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DBFC31-7DBC-B714-D9F0-45648D18832C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54EC6BC-F555-99AD-C58F-AABDA038DC7A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49B9E99-F1B2-BD1A-D067-B3272978435C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0CEA20C-03C2-8AEC-79D7-987E09307F9A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445E20C-0F30-2B24-AD75-9FA671CD35F5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B400D44-0514-F03A-B58E-CCA3D5C4AA46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24B0676-4775-FC70-C599-066F6289FB56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F31EB68-60BB-8B7E-D271-FF0F99C00B82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2EB7CC-A5B3-3751-A096-BEE121322848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A9EF739-6485-520B-BA75-9A2F412E3DFB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2FCF676-25CA-FE2A-DDAF-78FED320DD46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8188C075-3ADC-8826-19DC-A92CFACB6AF6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EAB3FE42-CC0F-0F02-C02B-04CE7874047F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552D3CC2-5BC4-6FCC-6A3A-80E164D63696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BB22650-8493-C592-9FD0-3169D96B0C55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: Top Corners Rounded 98">
            <a:extLst>
              <a:ext uri="{FF2B5EF4-FFF2-40B4-BE49-F238E27FC236}">
                <a16:creationId xmlns:a16="http://schemas.microsoft.com/office/drawing/2014/main" id="{65F742EE-305E-1E85-7153-A1FE2D029B9C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958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Kalman Filter Tuning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System dynamics used for most matrices and vectors in KF</a:t>
            </a:r>
          </a:p>
          <a:p>
            <a:pPr marL="0" indent="0" defTabSz="228600">
              <a:buNone/>
            </a:pPr>
            <a:r>
              <a:rPr lang="en-US" dirty="0"/>
              <a:t>Three matrices can be tuned to improve KF results</a:t>
            </a:r>
          </a:p>
          <a:p>
            <a:pPr marL="0" indent="0" defTabSz="228600">
              <a:buNone/>
            </a:pPr>
            <a:r>
              <a:rPr lang="en-US" dirty="0"/>
              <a:t>	</a:t>
            </a:r>
            <a:r>
              <a:rPr lang="en-US" b="1" dirty="0"/>
              <a:t>P</a:t>
            </a:r>
            <a:r>
              <a:rPr lang="en-US" dirty="0"/>
              <a:t>, state covariance matrix: provides quicker convergence, </a:t>
            </a:r>
            <a:br>
              <a:rPr lang="en-US" dirty="0"/>
            </a:br>
            <a:r>
              <a:rPr lang="en-US" dirty="0"/>
              <a:t>	initial state estimate; usually set equal to </a:t>
            </a:r>
            <a:r>
              <a:rPr lang="en-US" b="1" dirty="0"/>
              <a:t>Q</a:t>
            </a:r>
            <a:endParaRPr lang="en-US" dirty="0"/>
          </a:p>
          <a:p>
            <a:pPr marL="0" indent="0" defTabSz="228600">
              <a:buNone/>
            </a:pPr>
            <a:r>
              <a:rPr lang="en-US" b="1" dirty="0"/>
              <a:t>	Q</a:t>
            </a:r>
            <a:r>
              <a:rPr lang="en-US" dirty="0"/>
              <a:t>, process noise matrix: can cause divergence; consider </a:t>
            </a:r>
            <a:br>
              <a:rPr lang="en-US" dirty="0"/>
            </a:br>
            <a:r>
              <a:rPr lang="en-US" dirty="0"/>
              <a:t>	system assumptions when tuning</a:t>
            </a:r>
          </a:p>
          <a:p>
            <a:pPr marL="0" indent="0" defTabSz="228600">
              <a:buNone/>
            </a:pPr>
            <a:r>
              <a:rPr lang="en-US" b="1" dirty="0"/>
              <a:t>	R</a:t>
            </a:r>
            <a:r>
              <a:rPr lang="en-US" dirty="0"/>
              <a:t>, measurement noise matrix: can cause mistrust / too much </a:t>
            </a:r>
            <a:br>
              <a:rPr lang="en-US" dirty="0"/>
            </a:br>
            <a:r>
              <a:rPr lang="en-US" dirty="0"/>
              <a:t>	trust in certain measurements; measure sensor output and </a:t>
            </a:r>
            <a:br>
              <a:rPr lang="en-US" dirty="0"/>
            </a:br>
            <a:r>
              <a:rPr lang="en-US" dirty="0"/>
              <a:t>	calculate variance of each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73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B0A072B4-BE93-9AF4-01D2-37DA76710557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A9FA0D79-4430-0724-FF35-81E7DA44F49C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7599CF29-95AE-7CF1-1DF7-F21B35CCCAC1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4BBB26F5-85EF-C232-888E-960EA615E8F9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B7388A8-96C9-3CE7-247A-E15B0DFF9E28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4C9AD03-FB09-5EE5-EC62-5CBDF3A76585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695B713-E416-A374-7E0E-4FC20911B26C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DD8C89-2368-A56B-F409-CE377AF4E5FD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33F7325-F4E5-732E-AC64-D8162DC7D8EF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C3F58E1-0180-7492-03E2-CC040E67E3A2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431050E-9005-471B-8CC3-71F5682FF6C5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7187BA0-09FF-6B86-116B-7B694E9162F1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B23B98C-C0AC-8D26-253C-32902C2CF54A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3CC06E-F4CD-6254-8331-C68F2A4ABFCF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58624C0-35A1-88C4-86B4-2AB88F496833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C7D158D-E5DB-72F9-B2C6-C502526D2255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EAD82E5-E57B-95AE-C3D7-0C9C427C4469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7536710-049F-B2CA-1710-17F620ADACEA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A91B5F-A45D-EAB8-635A-220CB9CD4969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53203CF-CA73-36A4-0D08-159FDFE009D5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853A155-E02E-E6D8-B3BF-CE99B1E55A22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299EBCE-52C9-2998-4004-59E4733F74C3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2BBD2A1-D9A5-2239-E1E3-607CEDA2D8B4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DC03704-C484-D638-028F-7E1A493DB443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B7E4B40-534F-A0C9-DDBA-7F278FB24CEB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3E8D82-F87F-10E3-00A2-F7D91A21BDBC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47DC838-5AB9-A25F-CBD7-7034081E477B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A7FFF48-439F-930B-B2A9-31E5E5120FD6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5350B70-956B-07AB-21AA-34DA745C4E37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A7F4965-D068-E4E6-42ED-D41D9B6F154F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CD82C68-4D94-C854-4FFE-2E7DA293BC5F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82983A-AAA4-3D47-CD96-4B16EFB99110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9542F78-5D27-E97A-C75A-29C5A5E95811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0B57B57-1B8E-6C32-077E-45ADF47842BA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BEA4E59-118A-D6D4-DEB4-822FB11E64FE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421AFD2-5CD2-B7F9-208D-B3C472A988FC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2A83D2-A190-94FB-F657-F0C3A9ED84EF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9B139AD-D759-FF43-6C6A-C0B080D8399D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7E36048-A3BB-6C94-C5DA-CE15C33345D4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6B31B92F-EA6E-2D5F-CE0D-72BB57D2A7A8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53D7BF2B-A25F-3DD9-BEA0-B772410B603D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D934BB71-023E-6217-ED66-ABD12A89243D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5341BA2-2447-DBF0-60FE-5D30AA9A0052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6FFD35BF-A35D-21B8-5B3C-FEC454ABC1C3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311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A321EA-CF27-EAF3-B986-9B85AB7D074C}"/>
              </a:ext>
            </a:extLst>
          </p:cNvPr>
          <p:cNvSpPr/>
          <p:nvPr/>
        </p:nvSpPr>
        <p:spPr>
          <a:xfrm>
            <a:off x="1524000" y="1640969"/>
            <a:ext cx="9144000" cy="3576062"/>
          </a:xfrm>
          <a:prstGeom prst="roundRect">
            <a:avLst>
              <a:gd name="adj" fmla="val 965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F238-DAFC-5D72-5B59-F29AB378D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700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Data Collection</a:t>
            </a:r>
            <a:br>
              <a:rPr lang="en-US" sz="5400" dirty="0"/>
            </a:br>
            <a:r>
              <a:rPr lang="en-US" sz="5400" dirty="0"/>
              <a:t>and Results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F778E-D2BC-0AC4-8347-1DB6A3088816}"/>
              </a:ext>
            </a:extLst>
          </p:cNvPr>
          <p:cNvGrpSpPr/>
          <p:nvPr/>
        </p:nvGrpSpPr>
        <p:grpSpPr>
          <a:xfrm>
            <a:off x="1658414" y="1735473"/>
            <a:ext cx="840329" cy="528539"/>
            <a:chOff x="2247896" y="1248507"/>
            <a:chExt cx="840329" cy="528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1A13F5-F512-2B88-1FDC-9BAF62319CF3}"/>
                </a:ext>
              </a:extLst>
            </p:cNvPr>
            <p:cNvSpPr/>
            <p:nvPr/>
          </p:nvSpPr>
          <p:spPr>
            <a:xfrm>
              <a:off x="2247896" y="1539110"/>
              <a:ext cx="650075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1278C-809D-DA99-25D6-7516806B8C10}"/>
                </a:ext>
              </a:extLst>
            </p:cNvPr>
            <p:cNvSpPr/>
            <p:nvPr/>
          </p:nvSpPr>
          <p:spPr>
            <a:xfrm rot="2700000">
              <a:off x="2631024" y="1417671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3307DD-9B45-694B-CFC5-50BDE2BC3F78}"/>
                </a:ext>
              </a:extLst>
            </p:cNvPr>
            <p:cNvSpPr/>
            <p:nvPr/>
          </p:nvSpPr>
          <p:spPr>
            <a:xfrm rot="18900000" flipH="1">
              <a:off x="2631025" y="1658174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F6E3A-B142-7189-7B2B-EC62CF69E7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60" y="1765162"/>
            <a:ext cx="659009" cy="659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6AFEEC-766C-4844-7867-A007F53BA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671" y="1744801"/>
            <a:ext cx="701705" cy="693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18CC4A-DC12-D6E0-4C94-683E6D4A7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953" y="1747993"/>
            <a:ext cx="727321" cy="693428"/>
          </a:xfrm>
          <a:prstGeom prst="rect">
            <a:avLst/>
          </a:prstGeom>
        </p:spPr>
      </p:pic>
      <p:sp>
        <p:nvSpPr>
          <p:cNvPr id="3" name="Rectangle: Rounded Corners 2">
            <a:hlinkClick r:id="rId5" action="ppaction://hlinksldjump"/>
            <a:extLst>
              <a:ext uri="{FF2B5EF4-FFF2-40B4-BE49-F238E27FC236}">
                <a16:creationId xmlns:a16="http://schemas.microsoft.com/office/drawing/2014/main" id="{983EF98C-E829-4571-2728-7981021509DF}"/>
              </a:ext>
            </a:extLst>
          </p:cNvPr>
          <p:cNvSpPr/>
          <p:nvPr/>
        </p:nvSpPr>
        <p:spPr>
          <a:xfrm>
            <a:off x="1658414" y="4074605"/>
            <a:ext cx="457200" cy="457200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hlinkClick r:id="rId6" action="ppaction://hlinksldjump"/>
            <a:extLst>
              <a:ext uri="{FF2B5EF4-FFF2-40B4-BE49-F238E27FC236}">
                <a16:creationId xmlns:a16="http://schemas.microsoft.com/office/drawing/2014/main" id="{D1821F6F-C8BB-1E2A-8041-6A3547638665}"/>
              </a:ext>
            </a:extLst>
          </p:cNvPr>
          <p:cNvSpPr/>
          <p:nvPr/>
        </p:nvSpPr>
        <p:spPr>
          <a:xfrm>
            <a:off x="2199434" y="4074605"/>
            <a:ext cx="457200" cy="457200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hlinkClick r:id="rId7" action="ppaction://hlinksldjump"/>
            <a:extLst>
              <a:ext uri="{FF2B5EF4-FFF2-40B4-BE49-F238E27FC236}">
                <a16:creationId xmlns:a16="http://schemas.microsoft.com/office/drawing/2014/main" id="{1F9B8A5E-6E9B-D398-D742-89A080C609D5}"/>
              </a:ext>
            </a:extLst>
          </p:cNvPr>
          <p:cNvSpPr/>
          <p:nvPr/>
        </p:nvSpPr>
        <p:spPr>
          <a:xfrm>
            <a:off x="2740454" y="4074605"/>
            <a:ext cx="457200" cy="4572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hlinkClick r:id="rId8" action="ppaction://hlinksldjump"/>
            <a:extLst>
              <a:ext uri="{FF2B5EF4-FFF2-40B4-BE49-F238E27FC236}">
                <a16:creationId xmlns:a16="http://schemas.microsoft.com/office/drawing/2014/main" id="{3FCBC90E-0DDC-C554-1C7E-C8B340CE3B12}"/>
              </a:ext>
            </a:extLst>
          </p:cNvPr>
          <p:cNvSpPr/>
          <p:nvPr/>
        </p:nvSpPr>
        <p:spPr>
          <a:xfrm>
            <a:off x="3281474" y="4074605"/>
            <a:ext cx="457200" cy="457200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hlinkClick r:id="rId9" action="ppaction://hlinksldjump"/>
            <a:extLst>
              <a:ext uri="{FF2B5EF4-FFF2-40B4-BE49-F238E27FC236}">
                <a16:creationId xmlns:a16="http://schemas.microsoft.com/office/drawing/2014/main" id="{221B43EC-1442-467D-5431-CEE3B626AB8C}"/>
              </a:ext>
            </a:extLst>
          </p:cNvPr>
          <p:cNvSpPr/>
          <p:nvPr/>
        </p:nvSpPr>
        <p:spPr>
          <a:xfrm>
            <a:off x="3822494" y="4074605"/>
            <a:ext cx="457200" cy="457200"/>
          </a:xfrm>
          <a:prstGeom prst="roundRect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hlinkClick r:id="rId10" action="ppaction://hlinksldjump"/>
            <a:extLst>
              <a:ext uri="{FF2B5EF4-FFF2-40B4-BE49-F238E27FC236}">
                <a16:creationId xmlns:a16="http://schemas.microsoft.com/office/drawing/2014/main" id="{ECE665B6-F4EC-CC5F-C4BC-09E6FB979FBD}"/>
              </a:ext>
            </a:extLst>
          </p:cNvPr>
          <p:cNvSpPr/>
          <p:nvPr/>
        </p:nvSpPr>
        <p:spPr>
          <a:xfrm>
            <a:off x="1658414" y="4609193"/>
            <a:ext cx="457200" cy="457200"/>
          </a:xfrm>
          <a:prstGeom prst="roundRect">
            <a:avLst/>
          </a:prstGeom>
          <a:solidFill>
            <a:srgbClr val="E27EA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hlinkClick r:id="rId11" action="ppaction://hlinksldjump"/>
            <a:extLst>
              <a:ext uri="{FF2B5EF4-FFF2-40B4-BE49-F238E27FC236}">
                <a16:creationId xmlns:a16="http://schemas.microsoft.com/office/drawing/2014/main" id="{842DE864-5643-F200-E492-3CCB59D1D2D9}"/>
              </a:ext>
            </a:extLst>
          </p:cNvPr>
          <p:cNvSpPr/>
          <p:nvPr/>
        </p:nvSpPr>
        <p:spPr>
          <a:xfrm>
            <a:off x="2199434" y="4609193"/>
            <a:ext cx="457200" cy="457200"/>
          </a:xfrm>
          <a:prstGeom prst="roundRect">
            <a:avLst/>
          </a:prstGeom>
          <a:solidFill>
            <a:srgbClr val="52239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752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Testing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Want to answer specific questions with testing:</a:t>
            </a:r>
          </a:p>
          <a:p>
            <a:pPr marL="0" indent="0" defTabSz="228600">
              <a:buNone/>
            </a:pPr>
            <a:r>
              <a:rPr lang="en-US" dirty="0"/>
              <a:t>	How does distance affect position estimate accuracy?</a:t>
            </a:r>
          </a:p>
          <a:p>
            <a:pPr marL="0" indent="0" defTabSz="228600">
              <a:buNone/>
            </a:pPr>
            <a:r>
              <a:rPr lang="en-US" dirty="0"/>
              <a:t>	How does angle affect accuracy?</a:t>
            </a:r>
          </a:p>
          <a:p>
            <a:pPr marL="0" indent="0" defTabSz="228600">
              <a:buNone/>
            </a:pPr>
            <a:r>
              <a:rPr lang="en-US" dirty="0"/>
              <a:t>	Do stationary tests give better results than moving tests?</a:t>
            </a:r>
          </a:p>
          <a:p>
            <a:pPr marL="0" indent="0" defTabSz="228600">
              <a:buNone/>
            </a:pPr>
            <a:r>
              <a:rPr lang="en-US" dirty="0"/>
              <a:t>	Does rapid movement give worse results than gradual </a:t>
            </a:r>
            <a:br>
              <a:rPr lang="en-US" dirty="0"/>
            </a:br>
            <a:r>
              <a:rPr lang="en-US" dirty="0"/>
              <a:t>	movement?</a:t>
            </a:r>
          </a:p>
          <a:p>
            <a:pPr marL="0" indent="0" defTabSz="228600">
              <a:buNone/>
            </a:pPr>
            <a:r>
              <a:rPr lang="en-US" dirty="0"/>
              <a:t>	Evaluate normality of results; is normal assumption valid?</a:t>
            </a:r>
          </a:p>
          <a:p>
            <a:pPr marL="0" indent="0" defTabSz="228600">
              <a:buNone/>
            </a:pPr>
            <a:r>
              <a:rPr lang="en-US" dirty="0"/>
              <a:t>	What is overall accuracy of the system? Each KF? Raw data?</a:t>
            </a:r>
          </a:p>
          <a:p>
            <a:pPr marL="0" indent="0" defTabSz="22860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75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0F488BFC-CE08-7048-2323-924A36F5C31B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4FB843D5-78AD-5D32-DF1C-DB3784029B4A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C06E97C1-CE5F-1639-1D9C-52BD04407ADB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C1CCE017-F1C7-3A8C-0385-56EBBDEBEC66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F503AE8-FB78-364F-032C-E8BCCB9E69E4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67B5B5F-94D7-068A-7D2C-346D9C45C39E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759F0E1-484C-4088-48F4-8287E10F4F88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A2956C-F176-2832-E69F-5B1ACB2C7A74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84E0FD-801B-38D9-7935-8B71F57DA1F0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8826A9D-E76B-104F-0D68-4359A6AE79DA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450D4BF-C140-4A2B-4E38-A321EBF10926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FF5FBF2-AAC3-C766-205A-AC48F3CCBECF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7305579-D19E-8D53-EAC0-73AE6AF085DB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25727B-B496-2B9E-568B-FB7EC86262A9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FC3B599-DB71-2F84-B269-B6FF7567A8B4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C02CE0F-AD67-7636-C10C-F3E202DB4F4B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0EA32A5-7797-20ED-484D-E83E0F8A81CF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0FB092E-30E5-64A7-7FE1-9C798BF7C12A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BA6F2F-5195-F479-9EA2-81BF3C363264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830BE77-C499-A231-F0F3-F59D779BA5B2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CBEFAC2-16BB-000F-934F-6D3D2A64DD78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7AE5E11-933C-4C84-0B66-39BDCC794DE3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C4FDF60-DE9F-BEBC-0405-E2CD7CA606A1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730A095-6944-D0DF-6FEC-2E4F553EC4D0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86444C8-72A1-0CE0-A82E-0C8AE354463D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6690F01-B0DF-C7D0-10ED-9167A3CD3F11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2AE793B-2099-1676-1C97-5BD2B3CFD5C6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E17D18B-BD53-B919-545E-D3A774EC1F91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DF7978A-7B6C-2391-AFE2-8309DE760F0D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59189C-6DFD-74ED-7381-4EADF292E528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7B356D9-30E9-87EF-CB24-4C59965C53CD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AC6537A-66E6-AF93-16AD-19ABEF1CA27C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77216E1-D31B-E6FA-B031-1A5014E0262C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6AD8FA-3791-8D03-09DC-31B02E64977E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16E3F08-FD98-67BD-22E1-1A31C3DAF31F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9A07BED-BCA1-B159-7CB6-33044E7B89A9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BEDD78-D143-6438-9924-AF2A13997FF3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EE7482E-D4B7-9132-46A0-9E7B3DF3C126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E052DEF-A600-74D8-4E68-60FB92481BF0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B351443E-B375-B767-53B3-A478995D40BB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DA344E92-22C7-6675-1C17-40483B2CD08D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00ADAB21-4EB8-3D00-8C78-F6F899D2140C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9E1CDC3-F5CE-83B4-65FB-2A964A6476F0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35EA9D02-93E1-D648-A432-2734ABFD1A9D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28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Test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70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Performed testing at home on level ground</a:t>
            </a:r>
          </a:p>
          <a:p>
            <a:pPr marL="0" indent="0" defTabSz="228600">
              <a:buNone/>
            </a:pPr>
            <a:r>
              <a:rPr lang="en-US" dirty="0"/>
              <a:t>Measured true position using measuring tape, rulers, calipers, and levels</a:t>
            </a:r>
          </a:p>
          <a:p>
            <a:pPr marL="0" indent="0" defTabSz="228600">
              <a:buNone/>
            </a:pPr>
            <a:r>
              <a:rPr lang="en-US" dirty="0"/>
              <a:t>Estimated measurement</a:t>
            </a:r>
            <a:br>
              <a:rPr lang="en-US" dirty="0"/>
            </a:br>
            <a:r>
              <a:rPr lang="en-US" dirty="0"/>
              <a:t>accuracy: ±0.5cm</a:t>
            </a:r>
          </a:p>
          <a:p>
            <a:pPr marL="0" indent="0" defTabSz="228600">
              <a:buNone/>
            </a:pPr>
            <a:r>
              <a:rPr lang="en-US" dirty="0"/>
              <a:t>Performed 9 tests</a:t>
            </a:r>
          </a:p>
          <a:p>
            <a:pPr marL="0" indent="0" defTabSz="228600">
              <a:buNone/>
            </a:pPr>
            <a:r>
              <a:rPr lang="en-US" dirty="0"/>
              <a:t>	Different distances</a:t>
            </a:r>
          </a:p>
          <a:p>
            <a:pPr marL="0" indent="0" defTabSz="228600">
              <a:buNone/>
            </a:pPr>
            <a:r>
              <a:rPr lang="en-US" dirty="0"/>
              <a:t>	Different angles</a:t>
            </a:r>
          </a:p>
          <a:p>
            <a:pPr marL="0" indent="0" defTabSz="228600">
              <a:buNone/>
            </a:pPr>
            <a:r>
              <a:rPr lang="en-US" dirty="0"/>
              <a:t>	Tested maximum </a:t>
            </a:r>
            <a:br>
              <a:rPr lang="en-US" dirty="0"/>
            </a:br>
            <a:r>
              <a:rPr lang="en-US" dirty="0"/>
              <a:t>	distance and angle, </a:t>
            </a:r>
            <a:br>
              <a:rPr lang="en-US" dirty="0"/>
            </a:br>
            <a:r>
              <a:rPr lang="en-US" dirty="0"/>
              <a:t>	minimum distance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76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EDDF1E6-51F3-5247-51D4-1A627A749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045" y="2470110"/>
            <a:ext cx="6118623" cy="4072226"/>
          </a:xfrm>
          <a:prstGeom prst="rect">
            <a:avLst/>
          </a:prstGeom>
        </p:spPr>
      </p:pic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AE9EF2C6-2342-2F1E-7E2F-4B8C0D9DC901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A434A04E-B3C8-92B5-236C-8AEC065BD193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B7E9F052-FE7C-64DA-D600-14A1F2F2ACFB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F0D76EED-18DE-1C82-5732-AD41040B7BCE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49DC00-B447-2560-75AB-4502FDB08EC8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1D7786F-3050-ED64-7135-CB2865FA7A1A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9D77AF8-5544-C698-AE53-95D36520ACD4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91096FC-977D-25D3-C37A-459FECADAC95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93629C9-0E3D-6732-4F10-2449FB1FF26E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DE672A4-93E1-F2EE-8D33-D09CE5C56CAA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181BB97-66AA-BC35-20FA-505B193A1DE4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C2CC32D-27A1-23B5-74B2-76D21E8D9FA5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A747A3E-E0BE-3B93-9B0E-5F60E14FE171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BB67A7B-F869-91E3-A1DE-48AFC74FF606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A113434-7956-14A5-7CAB-8657327EEE10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5D22D6-BF9A-665D-7ACA-EC6863194842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3C28E7C-B554-D063-BED3-2C146EC16E87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016EDA8-C1AE-D7C8-FBB9-D823A3A3461D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CDFD3AB-B23E-909B-1377-1FB564D3EA78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A97D5E8-4CF8-C070-73CA-BF504E42C242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E73707-2417-6D0B-2814-588CF99012A9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0B03FAC-5EF3-C435-E1B2-F204B455D5E5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BE36B0-4585-B1A2-2FB6-A7FD3FD12779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0372C55-7FAE-9D88-2E5B-4A9866BF778E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BFEA04-FF36-B1E9-F25E-5BE60E3506E7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671FD73-F098-3A40-085C-198C9ADC95BD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AEB0627-E48E-2CCF-5F38-871E8C85E5EA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F9B91D-793B-6201-F735-23CEF04EA7EE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11166C5-5C8B-4464-6401-6651C3DA66B3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2882A44-389F-1D49-3363-AA49BADAC786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9AA292-0509-3C64-5E90-BF46AFBC95E8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A9337F5-55B3-C1F5-CBE3-B29B209BEEC1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4420579-75C4-600C-E61E-B68792E53516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18548DA-F278-B07E-9348-D6C2C9E63452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469700C-B824-5057-B49A-EEB6E4B462B7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76316B3-A3B1-7CAE-A1E3-32AA49D90196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A636828-1EEE-07D4-2288-4216518A16DF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33D6D4D-16AF-1B45-E12C-F8C95E7A3036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EEA0FF3-4D81-9174-FEC7-468C5CCBEEDC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E1CFA0AC-9DB1-D6DF-74F2-17D36F681285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0FC1EAAA-1B6D-6A4C-93BE-B7EC3773FC6A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CCB2592D-4457-9C2F-9D3D-D44667CEA25B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62463D3-FB3E-827A-82E1-E48CD58DD36A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Top Corners Rounded 97">
            <a:extLst>
              <a:ext uri="{FF2B5EF4-FFF2-40B4-BE49-F238E27FC236}">
                <a16:creationId xmlns:a16="http://schemas.microsoft.com/office/drawing/2014/main" id="{5F497E59-3307-D5FE-C756-AB25DFA195F3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616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Data Collection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Best to worst performance:</a:t>
            </a:r>
          </a:p>
          <a:p>
            <a:pPr marL="0" indent="0" defTabSz="228600">
              <a:buNone/>
            </a:pPr>
            <a:r>
              <a:rPr lang="en-US" dirty="0"/>
              <a:t>	</a:t>
            </a:r>
            <a:r>
              <a:rPr lang="en-US" dirty="0" err="1"/>
              <a:t>iSBL</a:t>
            </a:r>
            <a:r>
              <a:rPr lang="en-US" dirty="0"/>
              <a:t> KF, raw </a:t>
            </a:r>
            <a:r>
              <a:rPr lang="en-US" dirty="0" err="1"/>
              <a:t>iSBL</a:t>
            </a:r>
            <a:r>
              <a:rPr lang="en-US" dirty="0"/>
              <a:t> data, </a:t>
            </a:r>
            <a:r>
              <a:rPr lang="en-US" dirty="0" err="1"/>
              <a:t>iSBL</a:t>
            </a:r>
            <a:r>
              <a:rPr lang="en-US" dirty="0"/>
              <a:t>-SF KF</a:t>
            </a:r>
          </a:p>
          <a:p>
            <a:pPr marL="0" indent="0" defTabSz="228600">
              <a:buNone/>
            </a:pPr>
            <a:r>
              <a:rPr lang="en-US" dirty="0"/>
              <a:t>Total number of samples: 21572, total testing time: 30 hours</a:t>
            </a:r>
          </a:p>
          <a:p>
            <a:pPr marL="0" indent="0" defTabSz="228600">
              <a:buNone/>
            </a:pPr>
            <a:r>
              <a:rPr lang="en-US" dirty="0"/>
              <a:t>Y-accuracy is worse than z-accuracy; IMU yaw (from magnetometer) is most noisy angle measurement</a:t>
            </a:r>
          </a:p>
          <a:p>
            <a:pPr marL="0" indent="0" defTabSz="228600">
              <a:buNone/>
            </a:pPr>
            <a:r>
              <a:rPr lang="en-US" dirty="0"/>
              <a:t>Dead reckoning reduces accuracy; poor measurements</a:t>
            </a:r>
          </a:p>
          <a:p>
            <a:pPr marL="0" indent="0" defTabSz="228600">
              <a:buNone/>
            </a:pPr>
            <a:r>
              <a:rPr lang="en-US" dirty="0"/>
              <a:t>KF improved over raw </a:t>
            </a:r>
            <a:r>
              <a:rPr lang="en-US" dirty="0" err="1"/>
              <a:t>iSBL</a:t>
            </a:r>
            <a:r>
              <a:rPr lang="en-US" dirty="0"/>
              <a:t> data, helped smooth out results</a:t>
            </a:r>
          </a:p>
          <a:p>
            <a:pPr marL="0" indent="0" defTabSz="228600">
              <a:buNone/>
            </a:pPr>
            <a:r>
              <a:rPr lang="en-US" dirty="0"/>
              <a:t>Estimated accuracy has average uncertainty of ±12.4mm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77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F85824D0-491E-AEE9-A8D9-BFC0E5899A4B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E3738662-1331-CB9C-ED4C-BB72EEDDE888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07F69FE0-F581-4B97-AE5C-17056B0599AF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1C63AD5D-6D69-5848-6069-A54FEF6CE6E9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5CCDA40-C467-BF33-7742-D01536C59EE1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AD874EA-8ECF-F8D0-B18F-35730E5EB5BD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0CE911E-B5F6-15CA-578F-C8F8A684BF5C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44EBBDF-2804-48F0-C1C8-514402D8489D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60DA1FF-DACA-E5F9-0F5A-F6F757C03CE5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5842A96-47C7-8A72-D853-ADA7849D695D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ADAAF3B-2A58-1BCB-EE89-9F2B26D91C80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34C0A8D-8B94-DD8F-FC8B-623908A8C0FD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F4613CF-5408-8ACF-955E-7F335AB05F45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323B4A-E9EB-6932-C95D-3C6DCF5B50FB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EE286C-7E36-4132-6E00-0DA58C997293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D323F4A-959B-9389-A819-0B46ADF8E8DC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386012-759E-D710-03E7-80B6DEE6DF3D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9AC8F81-BDF9-C7F3-9D75-9A064C9E4086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19D838A-F632-C21B-AA3A-E1300342500D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FE417E6-1811-A9A0-69AA-EC5DE2D16D40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73AAE5-9BA8-9D12-3F92-32F19DD2CA9C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9DD5D4A-02BD-285C-805B-872390E91B7F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045851B-71F2-265A-9A4E-E8DD4BCFC18B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D08C7D4-FE75-25F0-E15B-0EE40C3D09FD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6A63838-DCB8-47F5-E944-8E55650ED550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7423783-684B-0EB8-9B66-B48536610E4C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ED42C35-5228-250A-F02B-DDE1A008766C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2C2B3EC-87EC-975A-0670-A83BB05B76C6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D51569D-60F5-FCE9-71AF-D18A6DCD90F4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CFE33B8-554A-2054-57A2-E20589BBDEFD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09153C6-B7AF-BD5F-78A4-310BB5FC1CCA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CA873CE-DF61-22A1-7570-174F5675EB17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3931E0-4944-B4E6-B901-06ED124068CC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CBE86CD-FBD7-C411-5F35-05AF3D7C0C0D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3845A2D-3C81-E170-C331-95295F23CD43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7D70010-CF2A-62C0-DD2E-56ED2BAB62D4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0DE75FD-53E2-4AE7-3847-927665DCA65D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3A8BA39-5083-E39E-E723-EE890A28AD4E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A448299-5CC9-A574-A12D-B745429ABFC1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0A3248EC-C93C-2982-E593-6C16BFDB228C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94867844-6FB9-5FB2-56C2-3BCFCCE6C124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20352A8B-2929-ED2C-F513-546C1B7E63E2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3FF958D-64F9-2B63-6C0F-C9BD45C58E35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Top Corners Rounded 97">
            <a:extLst>
              <a:ext uri="{FF2B5EF4-FFF2-40B4-BE49-F238E27FC236}">
                <a16:creationId xmlns:a16="http://schemas.microsoft.com/office/drawing/2014/main" id="{EE1EF74A-3A31-FC6E-630C-ADE62958CF20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911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Effect of Distance on Accuracy - Far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78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green spot on a white background&#10;&#10;Description automatically generated">
            <a:extLst>
              <a:ext uri="{FF2B5EF4-FFF2-40B4-BE49-F238E27FC236}">
                <a16:creationId xmlns:a16="http://schemas.microsoft.com/office/drawing/2014/main" id="{D54E8199-328D-E428-7CDB-37DE76CDE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7" y="1810868"/>
            <a:ext cx="10402389" cy="3857065"/>
          </a:xfrm>
          <a:prstGeom prst="rect">
            <a:avLst/>
          </a:prstGeom>
        </p:spPr>
      </p:pic>
      <p:sp>
        <p:nvSpPr>
          <p:cNvPr id="58" name="Rectangle: Top Corners Rounded 57">
            <a:extLst>
              <a:ext uri="{FF2B5EF4-FFF2-40B4-BE49-F238E27FC236}">
                <a16:creationId xmlns:a16="http://schemas.microsoft.com/office/drawing/2014/main" id="{8413D039-6FC9-9AD9-CE9D-BBA6531D8BFB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Top Corners Rounded 58">
            <a:extLst>
              <a:ext uri="{FF2B5EF4-FFF2-40B4-BE49-F238E27FC236}">
                <a16:creationId xmlns:a16="http://schemas.microsoft.com/office/drawing/2014/main" id="{521A7D03-76EB-6903-3445-95BF91303AB6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2303D82A-CDD7-5E12-B1E5-D398AF48DD43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Top Corners Rounded 60">
            <a:extLst>
              <a:ext uri="{FF2B5EF4-FFF2-40B4-BE49-F238E27FC236}">
                <a16:creationId xmlns:a16="http://schemas.microsoft.com/office/drawing/2014/main" id="{A7E7FF7C-634F-2999-710D-AAC0A88E4379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206D195-E653-0FC1-8B2B-BC3FC9600B19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0B3EC6B-C9B8-9397-700E-590AA13BFCFB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A5D55F8-33DA-901B-81D9-721D1673FD3C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166D383-C57C-739E-7BB4-876E048DCB15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91B393-6AE1-0219-01FC-A5F05BA4C4C2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458D572-8C9D-EBDB-91D9-61964C421DEF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A661D6F-B56B-BFC4-F601-6DC64CA86B77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E79F5BD-32AB-803F-370E-D8F747C210D0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8645C13-C8B6-1FB1-4C52-5588269B44C8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1DFF956-8FF2-0565-CB4C-867C49529010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DD23873-E4D7-7569-4F23-E4E536F17707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B0DA01-A0E6-BDF2-C525-583AAF8DBCD6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6465B7-01B6-89E6-EC00-8DBC22187E28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527A9D3-C10C-8E1E-4531-7E3E91887B6E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EBB4BB0-1072-75B5-EE78-37073F75D162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837F73-7799-8997-0758-B2A01018A8DE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F08B16B-059B-63C4-9168-2B5A4B20C3DB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06FA835-19CE-1BC9-53F5-E18E5A1924D6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1AAC02D-87CA-497D-0E72-9F50591CA784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1F66687-3D77-25CA-CFF9-E8B175D5F72B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2AC5048-7FB7-D952-3D07-02CDE8FF0374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7A5DBA4-0A3B-BD66-66FE-2DACD6772533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737F016-81EF-9CC7-4A00-30CB5EEEC154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E07E4BC-5AE9-F999-9518-5725A113C9F9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B734DDE-D7B1-06DC-C907-2EB4C3CED845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E7B26D0-B817-9083-70F0-D701C9FB8AEB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BA2DD44-7A9F-28DD-F4F9-B65523BC55EF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1240026-5CBD-FDA4-9A22-9DA2D58955E0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4AF10A-7D9D-C2CC-68BD-4C30D5EC89F3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E2685C1-2710-F994-0A16-01597427DF55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C28BE36-05ED-1DA6-0395-8B374749CF8F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672B5B4-EC39-A758-D446-13DEEBEFA797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39A63C8-DE26-1F3C-9DF3-EC872F6686E7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D66273D-F9DD-189B-3C9E-4DE857D87113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584CCBC-0328-122F-4D23-22D87651928B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826C329A-69C8-756D-5260-3AEC9822508B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: Top Corners Rounded 98">
            <a:extLst>
              <a:ext uri="{FF2B5EF4-FFF2-40B4-BE49-F238E27FC236}">
                <a16:creationId xmlns:a16="http://schemas.microsoft.com/office/drawing/2014/main" id="{494203ED-E22D-1B83-8738-213385A5460A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: Top Corners Rounded 100">
            <a:extLst>
              <a:ext uri="{FF2B5EF4-FFF2-40B4-BE49-F238E27FC236}">
                <a16:creationId xmlns:a16="http://schemas.microsoft.com/office/drawing/2014/main" id="{8FDCE38D-2CBE-4A7A-2FEB-1B1D9792EB04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B412401-A262-176F-12DD-B8432A4EA959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: Top Corners Rounded 102">
            <a:extLst>
              <a:ext uri="{FF2B5EF4-FFF2-40B4-BE49-F238E27FC236}">
                <a16:creationId xmlns:a16="http://schemas.microsoft.com/office/drawing/2014/main" id="{4A9D74F7-9866-6329-32F4-BD0376B5452E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57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Effect of Distance on Accuracy - Close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79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A white paper with black text and numbers&#10;&#10;Description automatically generated">
            <a:extLst>
              <a:ext uri="{FF2B5EF4-FFF2-40B4-BE49-F238E27FC236}">
                <a16:creationId xmlns:a16="http://schemas.microsoft.com/office/drawing/2014/main" id="{B5975378-77E8-8E9E-6DC4-21365A1E4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63" y="1781432"/>
            <a:ext cx="10434719" cy="3915937"/>
          </a:xfrm>
          <a:prstGeom prst="rect">
            <a:avLst/>
          </a:prstGeom>
        </p:spPr>
      </p:pic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B4A49992-BB6D-AA2F-4D71-9809496D6255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8FE4C012-8238-4071-CA5A-A2DC097B3E8A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5CEC7895-80DB-1FEE-AAF9-EB142382A533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FD184C34-C738-1B94-C14E-E1A243EE94CC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E2A93DC-3349-C0C0-6128-D7703D7083D0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955618-338C-E423-C046-69E559154938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37B7716-6693-DE02-D43C-885CC705BA74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A70DAF2-2121-CB00-92D1-E802E07DB676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6832C0-DB9D-31FB-9F09-6BE46B405AC7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ACF0AED-F5D3-200C-D4BB-F94FEC55B406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116362F-05F1-609C-113E-705142C3CA1F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69C4F0-7965-B131-61EB-16F460919B58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51EE864-FE13-FA6F-2D4D-50D4101FF202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0E1BD8A-1C4D-0AE8-6102-90D90D76BC8D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099AA29-B4AF-CB3B-0D16-B9DFC9C48AA8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0F5EF8-9452-8108-887A-773E94237424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705CC29-0845-2364-1D3F-2BEECD25D4A1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990B17-100B-7DAB-99DE-956416238AFF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CEFBBBD-E0EC-0710-9530-3F955D60230B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47C3D5A-33F6-BDCA-36AF-D1BCB9EABA1F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E911708-CCE4-DC07-7100-1049FCB83E05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C63E7F3-09D7-E640-E047-D50131D010E3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25F577D-4CD0-B595-7605-9BD3D2ADD8EE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EDBB7FC-B403-DD5C-53A9-4ADA7422F4EE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60F089-A0E0-FFBC-21BC-719187AD6DD1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76B546-16FC-74DB-5244-174D4B612A86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F88A262-F01F-8AD8-E0F3-CC1AD2626A02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63265A2-098B-16F2-DA6E-92B84DBBD6E9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90DB60-CBAB-8290-0A55-FC3E5D3B3288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4C88EC4-EDEB-980F-F4EC-F9A5FE8DE575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76E3E17-72A4-8343-4052-DF81ACFEA2E6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1F3C669-BE39-E884-6BC6-E3E146890AEA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E5B34D9-C7A2-E21B-B53B-836F4E2FAB55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D8DB182-D806-FB06-3672-CC5C0C184FC8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42DAEDF-27CC-9171-30F7-563F67FAF834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2A153E0-575B-B173-CAB2-53FB416B9801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29134C5-2CB4-72E6-121D-24571016E45F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1D3EA25-E6F7-6142-F229-A622385AE6B0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9049842-5608-42C1-DE41-F5ED148FF8EE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D5162C28-7146-AD65-00A3-5A25D9B3F316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A4893D73-5C71-33D7-BD18-A68792A514BF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8C96AA54-93F3-326C-3D2A-D295C7531F3E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A9FD8C-74B4-9AD3-682F-731E78B2D30A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: Top Corners Rounded 98">
            <a:extLst>
              <a:ext uri="{FF2B5EF4-FFF2-40B4-BE49-F238E27FC236}">
                <a16:creationId xmlns:a16="http://schemas.microsoft.com/office/drawing/2014/main" id="{CE5AB70C-FB79-FFB5-28EA-88CB5BEA0BF5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82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ground-truth positioning system to verify accuracy, simulate motion of AUV underwater</a:t>
            </a:r>
          </a:p>
          <a:p>
            <a:pPr marL="0" indent="0">
              <a:buNone/>
            </a:pPr>
            <a:r>
              <a:rPr lang="en-US" dirty="0"/>
              <a:t>Transmitter sends out a pulse of ultrasonic sound</a:t>
            </a:r>
          </a:p>
          <a:p>
            <a:pPr marL="0" indent="0">
              <a:buNone/>
            </a:pPr>
            <a:r>
              <a:rPr lang="en-US" dirty="0"/>
              <a:t>Four microphones on receiver array record the pulse</a:t>
            </a:r>
          </a:p>
          <a:p>
            <a:pPr marL="0" indent="0">
              <a:buNone/>
            </a:pPr>
            <a:r>
              <a:rPr lang="en-US" dirty="0"/>
              <a:t>Time difference between microphone signals is calculated</a:t>
            </a:r>
          </a:p>
          <a:p>
            <a:pPr marL="0" indent="0">
              <a:buNone/>
            </a:pPr>
            <a:r>
              <a:rPr lang="en-US" dirty="0"/>
              <a:t>Position of transmitter estimated using time differences</a:t>
            </a:r>
          </a:p>
          <a:p>
            <a:pPr marL="0" indent="0">
              <a:buNone/>
            </a:pPr>
            <a:r>
              <a:rPr lang="en-US" dirty="0"/>
              <a:t>Array orientation and dead reckoning estimated using IMU</a:t>
            </a:r>
          </a:p>
          <a:p>
            <a:pPr marL="0" indent="0">
              <a:buNone/>
            </a:pPr>
            <a:r>
              <a:rPr lang="en-US" dirty="0"/>
              <a:t>Fuse estimates with a Kalman filter</a:t>
            </a:r>
          </a:p>
          <a:p>
            <a:pPr marL="0" indent="0">
              <a:buNone/>
            </a:pPr>
            <a:r>
              <a:rPr lang="en-US" dirty="0"/>
              <a:t>Position estimate of array is compared to ground-truth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8</a:t>
            </a:fld>
            <a:endParaRPr lang="en-US" dirty="0"/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C294F572-2585-7CE3-DD62-5FF9D3B485B0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44C0FD41-A9EB-28A9-976A-C2118600923E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DE21C6-0154-FFA2-8FC5-F1C866254A6F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2B717A-956F-868C-377A-E2DC485404F8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D56D83-DA64-37F3-2239-8DCEF5955DC5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9C8C7F-EBFF-E592-17AC-9E3649952A5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09D8AD-9161-B517-9003-060CA59F48AC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EC6586-1699-04F5-ED86-09DACA4073BD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C08782-99B0-2714-36D3-909DEB4D69CA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24CBD7-87C8-BEA4-615F-B6106C7C9AE0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2FBE4B-3192-7FA0-60E1-E4134F7E33AC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1E812D-78D6-CAC9-101B-EC5ACBAE1279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499026-C42E-AD25-2B8A-A436F57C2DCC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C4FAD9-1DB4-BC17-BFDD-9DD909F856B3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730FEE-6F0E-DF5A-31CD-2B385F7F43E9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0819BA-60D0-EE82-6177-44BD9FC5AB08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870B18-0F56-0AF6-9BE0-BF2DAA18B13C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D1910D-88DF-21C5-B0BB-774D8F001B25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Top Corners Rounded 37">
            <a:extLst>
              <a:ext uri="{FF2B5EF4-FFF2-40B4-BE49-F238E27FC236}">
                <a16:creationId xmlns:a16="http://schemas.microsoft.com/office/drawing/2014/main" id="{6C1B202F-7369-7434-6450-03D1AC13CE4E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6CBF0DF9-AA85-8E41-CE81-1A7DB8BBEACD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id="{CBD709EF-641E-F191-5854-229C89164155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2928BC8-33A5-B324-70F5-C1B0F3C2A1C9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7AEACD-BCD4-7084-C125-F74BDCF2C6C2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53C0A0-32D6-87F2-06CB-55B460F3EDDA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18AD29-72A9-C895-38B0-0EE6F54260A2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845FE3-752C-1E8E-DC10-694172105EDA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B156860-4219-5CD6-51C0-319B007D5B7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379CB9-6A5C-A579-4EC8-4DEF1A1C4BAF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350D69-3834-B36B-5E37-E8F28259FB06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B7A264-B172-7153-AFD5-160A2CB86E88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D6AF9F2-75B1-14FA-CC92-0AD9F6EECB3E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33EF342-C72A-CCCD-5BE3-6654E852FA93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2D896DC-BCF5-AF97-3AD7-EFCDC912E299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26A239F-26CC-0685-3F37-11B76DAA1E0E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8973F03-ACF9-73FB-B3ED-1580D80E70C0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442201-C3F9-039F-7B42-BB6D50FF4FFC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08F5FB0-DB8A-8703-12CC-D17B2CD74E1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11B36D1-652D-9ADB-B903-5F06EF8634CB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EE83C96-849F-D93C-40C4-A43B22EF5800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9C95EC-0F52-99FD-93C3-574FC26E95FF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1A84CB9-D59F-F823-3F9D-E95F08FB869B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A579AD2-0FFF-E248-A06C-C81BE2AF058C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B173C1-C728-3258-4526-7DA473A17BF3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4DF694-6A14-38E3-18C2-A593E4D32764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Top Corners Rounded 63">
            <a:extLst>
              <a:ext uri="{FF2B5EF4-FFF2-40B4-BE49-F238E27FC236}">
                <a16:creationId xmlns:a16="http://schemas.microsoft.com/office/drawing/2014/main" id="{617B5A28-C223-AC0C-94FF-095B3CB4BE4C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13016E9B-1E2F-8DA0-289E-5FBFCCB4A900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976A5C7B-5832-6A55-397B-EB8FF0623EE8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275D7875-411A-A3BE-7CFD-BC983655DC5B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F85E538C-F011-F4DE-D69F-C2EDB844A17C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651979-FB75-2E74-93E2-62A53FF4F313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3E6EB3-9940-F477-B843-56D2FD3BFFAC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1047AD-09BD-1A48-109E-79878977AA1A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647CB8-5195-44CE-B7F7-CE7A4E94D0E8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739913-7CD2-C563-5417-50F21F65EAEF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24A6BB-1405-2716-D445-48713C648290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1B589C-D7F5-45EA-078D-EDC1B5F5E2C7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B516DB-AE4F-1B4D-A438-9DDD172633B9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E393D0-FE5D-38DB-D121-26CCAAAEC5BE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0D6AD5-EF64-0B34-02B4-679DC063AB16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AE3165-B8F2-B6CC-DCCD-B580A1F72384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4110B60-6658-D0F5-B82D-BA0C25BDB958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5B0D9E0-14A8-E914-1521-C8A1580C3129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D55142-ED36-AF37-ADE9-4794E4F5B5CF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2BC958B-AF39-1B23-E4AF-397CB1A49277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9D10C29-942F-AE69-6680-AA0D5CC2656E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C18A0EC-30C6-E960-0DAE-D02AF943E554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7F97A1D-05B8-8AD0-D064-6E1D19B35658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922112-FFAB-A0BB-F02C-5A356FCEB8D6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157F9E1-7944-B660-9F08-654CCAB17EBB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FE0B5E3-6620-6A4A-040F-D6C98088FDAD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471EF04-E576-12A1-690D-DFB2C7D6E2BE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66D9454-031F-8B1A-B1A9-1947DC3E0385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13C2A4-E2E6-F6F3-C2E6-A517F85BB1C4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4A21972-EE30-AA32-C598-0C636CFEF039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2A76E5C-2B7B-7A9E-1568-6E3DE36F1D19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763B7A3-03F3-A429-007C-AA7FB52D6D01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5D57C74-E60C-254C-0D4E-6ADC0C4120C1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77E6A96-D3F8-1085-12FC-B67AB8835231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01EE36E-AF1D-C742-E5DA-49BD4B634A7B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BFDA4D5-DC01-27BD-D791-0FFAAE5A684A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2658078-B774-65DB-3C7F-0E6AC4CA51CF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491692E-3207-1F2A-F17F-C461E62CE1BE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5C24F71-A552-B596-DA25-3059A09A73DB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18D47D5-69C3-36AC-95F1-318C82B9D16E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97502297-F518-F0ED-A7E7-CD75AA415F6E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D962C3F0-EB47-714B-EA1D-9666F934DFCE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5A753277-05CC-7DBB-39DC-5B9B76CC1402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E8E03A-75A9-4242-0808-249403EC6979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9575A9F9-CEF5-EBAA-02D0-41E4851ECE9F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070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Effect of Distance on Accuracy - Trend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80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A graph showing the effect of distance on standard deviation&#10;&#10;Description automatically generated">
            <a:extLst>
              <a:ext uri="{FF2B5EF4-FFF2-40B4-BE49-F238E27FC236}">
                <a16:creationId xmlns:a16="http://schemas.microsoft.com/office/drawing/2014/main" id="{C598F5D5-3C30-7E10-5DB1-26C013467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006" y="1194209"/>
            <a:ext cx="7931878" cy="5527266"/>
          </a:xfrm>
          <a:prstGeom prst="rect">
            <a:avLst/>
          </a:prstGeom>
        </p:spPr>
      </p:pic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404118D6-60D5-C723-AA70-0A557DDF9913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4BD7C094-1C37-1FB6-0772-C2DCB73131EA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3CD05E29-3981-8578-A142-3708312D0134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7222889A-ED53-AE54-3311-55469BC94F3F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9D34556-3966-333E-D9AC-D880B0B62A2F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3D08CC2-AEDE-1D20-DA0E-8E3285E11A54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A6689EA-E6F4-525A-8D6E-0FDD40409615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B16B3DF-4F9D-8835-D493-BD2AA7234AA2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37D3135-7212-2F1A-CBC1-E7AAFD509550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FBF90AA-57F4-02E4-0563-AB751CB70BB8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8A5AC7F-0DA6-2604-FA48-D650CEBF05FC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20925A6-0403-8D50-F81F-0EDE10B0EE27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CB801B0-947F-0AFE-6FB6-2BC8A597C9C1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7594AE8-0DD3-5711-F620-8BB177F9AD42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F3350C0-7C58-BCF9-8E49-5B5BAF4FD9C5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5CC5550-DB79-3D77-37AC-0F23DEB845AF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37C0EAB-7460-907B-FD40-74E06C73A2E5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7E3AC88-61C9-5FD3-9F41-F9F35A536466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AF8ADCF-CAD4-8DDA-DAE6-EFC20996B148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9B637EA-3805-A903-5196-1F0814521729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CDFBDC9-AD69-1D80-BE9F-D9F3FF7F3CBA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F93BB1-A42A-DF70-7ACE-682715D8802D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9B658EF-56DB-2A78-F6CD-127B5D31FDE6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EF05D2D-004A-87AA-1184-D4857D14D3F4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47BA933-B221-3C0A-ECF8-DBC740BB51A1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8BB7AA-8691-70BB-A097-F67D856B6B8C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164A74-E754-83EE-4EE0-E1BE537B6A17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F4E1830-0232-8644-DD55-AF45DDD19CFB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16B8FFD-DC50-D906-A1E2-4B31D963EFB9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F513F0B-EE00-D72C-67E1-AF1546792A36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B6E6D12-7225-4178-2E60-9F1D93E9D3F3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56229FD-4F63-0BBD-4E41-0B586E7CD028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9B25BB7-B0B0-CCA5-462C-8A98C6EC2CF4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74043D1-B141-DFCC-AA6A-8C84635449B3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937A9A8-63DA-F17F-2B10-57AE268A4DD8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9ADFDAD-0CBD-C40B-2915-E3A5E107D9B9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614D0B2-E245-D67D-E6F4-597FB6E7DA6E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655D51E-240A-103C-8514-2B62E1C0AA0B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F1EA55D-671D-1866-FF3C-8AFD8F8E71E4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F1B82256-3452-43D1-30C1-F073E2BEC4B7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688B1964-00C2-F8CE-8F9E-B429D4E6CD2C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7D44F216-D5BC-4FFC-597C-62334DCBA747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91D0039-61D5-D352-0F2B-0B75703D0F65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69D3C351-E07D-9162-3BC2-DAC39E47C57F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462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Effect of Angle on Accuracy - Large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81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green blotch on a white paper&#10;&#10;Description automatically generated">
            <a:extLst>
              <a:ext uri="{FF2B5EF4-FFF2-40B4-BE49-F238E27FC236}">
                <a16:creationId xmlns:a16="http://schemas.microsoft.com/office/drawing/2014/main" id="{B04E0FD6-80B8-C194-6433-01AFE24E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66" y="1990742"/>
            <a:ext cx="10513422" cy="3867479"/>
          </a:xfrm>
          <a:prstGeom prst="rect">
            <a:avLst/>
          </a:prstGeom>
        </p:spPr>
      </p:pic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63439D90-4949-0ACD-CFBC-BC44A4B3AE85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AD7842FC-5F87-423F-2F08-C1748A5E36EB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0E81E1AD-2B2E-C992-77F0-EE767F511767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736DCAEE-5EBD-9766-F0E7-8A2D97453771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4586954-88BE-ADAC-222F-CEEE5E68C667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F81AFC-99BE-2227-3157-9B847C38332E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063995E-AA3A-D05F-F054-A1002A6E6062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568B96C-9D27-57A8-8D5E-6E8062B85367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CEDFAF4-0764-0E34-548A-03C812A4ED4C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EFB9A02-11C9-DC76-84E3-B75D815A6C61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BF44EF0-7FBE-49AB-E084-D85B6B6EBAC2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4DEBEE7-95A8-5172-3510-299F5498F5BB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3A13B0B-3EE6-8206-C155-A5D73B483888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EEAC688-E70E-039A-0696-F9111F392565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548784E-20EF-10CE-B9C1-937DEE6138EE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0FC3680-A486-389F-CB4D-BA0923D9C921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52DFAAF-A553-850F-8257-9449271CB5A4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C082499-7949-AD1F-A2B1-F2C2712B9F80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5BD9DAD-E123-7695-0765-F379323AE42A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BF07393-9938-844A-3FE4-B451533316BF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226D53B-39BF-6504-C485-B9AF5633B533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051F9B-A2FA-EDD2-64AB-042ED7B85FFE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D263C11-9576-E383-F02C-A5654CA3CFB7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9129E45-3B88-7DB4-9B43-55F670919D73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298A440-7609-6183-91EA-57DD6F0EE226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77CEF08-3508-B019-6CF0-9C7BD6AC5F41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0CA16C7-9C63-1C0A-EB3B-CFD57F2B570E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79B4C8F-B3DD-A866-52CA-C3CF4D1F5BC8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228B37E-B3AE-01F5-9956-5FBA8E1255A4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A4CD295-5AC3-DB1B-59F7-CAB315D2605E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F5010D6-A16C-F892-EF2D-07C9D745864D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91CCF0C-DC15-419D-50DA-0A7474186758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6295147-E330-CA4B-67F7-24646B56538D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5A53902-3FE8-793A-B61F-472A53CCACAC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E0CA509-7037-3B35-0420-FD547A03D6D0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0858F37-698E-62C9-9C1B-626E3F98D8D8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3229F6E-B5E6-6E76-F5B8-89D18608FC37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DB72233-E7A3-2907-6210-C5A049D7E954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D0386CD-48E0-840C-B779-3EFDC0C2962F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01F2CB30-E34E-86D4-618B-F576CAB8451A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5085A260-D249-3C0F-9EB5-B6F36D95655D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CEEB7CD5-095F-F8F6-ECE8-77602E9683A5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A96B6A-4206-2680-AADE-4B6847CA59E2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5B9D75FA-F85C-0F5D-A266-9F072950AD68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686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Effect of Angle on Accuracy - Small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82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A green lin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DF7D6177-5150-7330-006F-641A12E34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21" y="2034258"/>
            <a:ext cx="10101944" cy="3780447"/>
          </a:xfrm>
          <a:prstGeom prst="rect">
            <a:avLst/>
          </a:prstGeom>
        </p:spPr>
      </p:pic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C20C4A0F-483A-49A8-B99B-F9904612B1C7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52AAF494-A290-2322-7D5E-EDB228D5C04D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086C2359-456C-B47E-9ADA-5B800A545B51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1E41442C-B38D-B30E-3232-4FF78E00D981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85488B-209E-AA68-0793-7188FA4CC963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DBF3CB7-3E23-11EF-0BCC-DBE314664B5A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AF13475-3C1B-3897-B6CB-77ACA4840E0A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A9593A-5F7D-8EFC-3284-E60DABEF4749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857D489-F42A-2110-CED8-367886C7F6F5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CC4D8F5-3806-CAFF-D12B-13C47E4A0198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100106A-5970-F106-3F7A-F8B220B320F5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EB6C16F-9424-9966-3AF9-38D62C4BD257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A33F284-D82E-A2FF-9AEC-B713E6021FD3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66D14EA-0F78-9CEC-8A78-488C4B308252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A5F7E6D-F09B-6152-A78B-304078AA390A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130C241-B3FC-36E5-F443-9E7D9B2FFED4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CD30FD7-BBDB-F071-039E-0FA07BDA7478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835E68F-E46C-0B66-C4D8-F69CBEACD7B4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4F33F-BFDF-B1BC-2669-9518BF9E87E1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DDF64B9-C1D8-F173-351A-1CC91147D296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78017CC-20B9-7033-6A2F-ADC72F864A9B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EAEC887-3119-ACA5-C2E6-FD20B58A4AFF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4777D87-503E-83E7-CED8-5957A37CD438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A738B7B-0D96-727D-F0A1-136F5F9944C8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89D1476-5C79-3A53-8592-498E6744227E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5FE1C61-7548-EF55-3124-419F679C09C0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8B0ACD1-1750-43A0-541A-2E7736E1BD5E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0CBEC9-8ED7-4ED0-2864-A043F9EB3CE6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588C34E-6319-82AB-C22C-DD7467F4E7A3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AB9647A-440D-FD99-5C41-941C5EDABC2E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7B59189-A941-F6CF-D8BD-41C03A29F116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61D6F8D-3BA7-92CC-9B27-FF0ADE7344F7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DDBBC47-60D2-6F9D-A653-051AD45355DA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4310B41-5980-F6B7-1208-77DD6A7A0D76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4D73D75-EC25-2163-A45F-688B87024A0D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FD468DD-0872-5110-0ACE-D94AB2D885E5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B7BEA5A-A60B-63E1-647E-96F710B0B265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6D4E2C9-1440-F0D8-E446-D5E15F7376D6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26D3C2B-A894-4334-25FF-2CD995F663D7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9E882C2B-E665-3872-F28B-C07ED5BB6023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728913E9-A74A-913B-7ED6-2B155862F210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5D3B3591-C8DC-B9E8-E2CE-69DC291B44F2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49DEBD5-1B67-1653-2405-4227F9694257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: Top Corners Rounded 98">
            <a:extLst>
              <a:ext uri="{FF2B5EF4-FFF2-40B4-BE49-F238E27FC236}">
                <a16:creationId xmlns:a16="http://schemas.microsoft.com/office/drawing/2014/main" id="{F63486BF-C2F5-1622-710D-46A7AD2E29BA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543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Effect of Angle on Accuracy - Trend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83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graph of different angles&#10;&#10;Description automatically generated with medium confidence">
            <a:extLst>
              <a:ext uri="{FF2B5EF4-FFF2-40B4-BE49-F238E27FC236}">
                <a16:creationId xmlns:a16="http://schemas.microsoft.com/office/drawing/2014/main" id="{8B95F7DD-3296-43F7-7F15-4D3C00EC3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135" y="1332000"/>
            <a:ext cx="7474315" cy="5367843"/>
          </a:xfrm>
          <a:prstGeom prst="rect">
            <a:avLst/>
          </a:prstGeom>
        </p:spPr>
      </p:pic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F9F58B16-8E6B-56D1-C04F-63A42B1186FC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B9AA3281-09C3-C6A5-D0C8-EDB58D4A5FE3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881254A4-2238-DF20-056E-72A83F435237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23D3D044-753F-1728-D20A-7352B70203C3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515C131-A1EC-E06E-DE99-EF6C20AE7CEC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54D62C7-008B-4C16-F339-E4C42DE25FD2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9D73C4-A596-9596-7BD9-3493A9AE1D39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1125948-A9ED-7AF8-B436-EB308BFEE57D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AB5B354-0A8C-6CB3-47C7-F052E95261BA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8DFFD29-A7DA-DA0F-5CFF-EC1BBB18A416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CBCE2D5-77EE-6F56-22BE-26B694E5890F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D6046C3-E0D1-0519-B857-B160A58AA96F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8C130DE-4FC7-4883-9A9B-E8F54BD75063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6B6832-034D-D276-E727-ED8DFE983262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AB640D0-520C-2911-48AF-F0625C25AF89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4E683C7-5EBB-4E19-123A-A61D5B2B90E3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4FD411B-3112-E901-3C0E-1C351BDCB7B2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B8163ED-28FE-E14C-5BBB-8B5F2E972981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47B59DB-AA98-B81D-8C29-B9354FE3BBCE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758BCCB-4A1F-E1E3-23A0-3C997DE7C3E9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4C7E009-2EE2-0002-B153-591AEB65A0FA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9F83B9-B0C1-E016-CA36-F802774F1BA9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D0F62D-575F-E489-B9D2-9196719A3C38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E983EAF-9DF3-0F80-765D-862A5CDE5F7B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804FDF4-E9E0-0D93-AC11-AD38FCF95855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D0A87A6-67B8-D913-C8EE-6C1691500464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E1AABA4-9A90-A4DF-B0F3-8E9EBEDC7991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A9686F8-04F1-F463-C36E-F76CE06665CA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AD8BB9D-B9B2-8D8D-7D46-B34A0F473F8E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1FC9A76-E874-9F38-5C80-E2F09A967028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6CC80BC-69A1-93CA-AC74-5EB2C86725EB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C3E9463-35BE-BA5B-9D76-908595C20D8B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32B7C45-FB5E-E9EA-37AE-D896B35DF3A7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A3393E2-9FC9-C592-9299-472B33457779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A2576E-CAB6-6B56-DC41-344EF636B08F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319279E-20A8-9286-4283-062419BF1E8C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D35BB09-E2DE-9F9F-ECCB-7E15D6560E08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FAE0D9F-D5EB-68BA-670D-3C2A6B1111CD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A4B7C18-0FF2-F703-E076-CD28E9536B1B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4A70162B-6F04-722D-97BF-A6B56D3AC5DD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D0F5138E-EE91-0160-579B-C197291931A4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65E3929F-B00E-8DCC-AC6B-C6C0CE627263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8F356F8-AAAC-57F5-60C3-CA09E3AABE38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67A40A5A-64BD-266B-95DC-BBEF3B29946E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254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228600"/>
            <a:r>
              <a:rPr lang="en-US" dirty="0"/>
              <a:t>Stationary vs Moving Accuracy - Stationary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84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A green spot on a white background&#10;&#10;Description automatically generated">
            <a:extLst>
              <a:ext uri="{FF2B5EF4-FFF2-40B4-BE49-F238E27FC236}">
                <a16:creationId xmlns:a16="http://schemas.microsoft.com/office/drawing/2014/main" id="{488B7F4C-DB39-E1F6-69C0-C6FDAA9B7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88" y="1764106"/>
            <a:ext cx="11159712" cy="4137871"/>
          </a:xfrm>
          <a:prstGeom prst="rect">
            <a:avLst/>
          </a:prstGeom>
        </p:spPr>
      </p:pic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87D7F699-DD5B-19D0-38C7-FDDE8631F586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0C2CB325-5CCF-16F9-B2ED-4C14A2CF8D8D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A743DBDF-1284-46E3-541C-7510C17C2590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9BEFD10D-499B-F94E-B3A4-DB1F7A7D0598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5662714-30DB-F9BD-2AC5-43092CDD2406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F6AEBE2-60AC-F496-E668-C54F5ED079BB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BB2D433-FE9F-4338-BB63-BBADFC0D526E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5C49B6C-4C55-2AF2-65DC-EB8DA46FBD7E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D4D8F8E-BBBE-31A9-361F-22D8AC89CE4A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94A73A7-655F-2F5B-3DBF-03CD88F1A154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4CD5318-DC4D-D6F2-B0FE-4E848BB60A7F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04B46A8-DB2F-A32B-1BAF-898E70F69C06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0C08DAA-F0DA-4E19-4FFD-861FE43A412F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D5C8C29-0FBA-B786-87DF-3FEF756B0ACD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01E4B42-82E7-0BB4-42B1-C08D1C79488A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C0659BE-32A4-C01F-B961-399BCDE5ED4A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0BB865F-BB06-06E0-8E9A-30688D4A4354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3E2600B-E0B5-08DF-94D4-9A6DC6D5FE17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AF132D0-391A-41D7-C705-51AFED55E0C9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99C654E-835D-E324-8E39-B4E47C499A67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6C6CEBA-E59E-40A2-5788-D3F5AA0EFDB2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F13A51-8D56-86F9-9F97-1B5213832923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48A0296-5311-FB87-66AE-5CE3EE4DE79B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605272E-37F1-4012-C9F0-10C021B8D72E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2DD1BEB-54AE-413E-AE1A-678F61532DD0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1F75AD8-C85E-5C53-9F07-97424795F7B2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4AAEF4B-3EA1-CC26-298E-7366994185AF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6AA8A73-FE9C-89BD-BA75-58EC3FBCB4F0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0B220D5-17AF-A8A5-3792-C2259F40BE86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2E565C2-9A10-AF5E-0AD7-6980EDA89576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BB85F68-B6F0-C3A6-DAF1-D9417DFEB878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48B5603-8109-882C-1397-FCA06DEE4517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1C23EDD-F689-FEE9-7851-7453A4CAEEC9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CECF7D5-FA98-7C7D-4A22-BF47DD64B23D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90D8372-E84D-4FC4-DAB0-4A5CB2E24728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61D5DDE-82A9-A075-1D5C-C7D725E57141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0E8510B-AB6E-94CD-144A-87770F0DDB7E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3F61D2A-16A1-A071-0D61-5167952B02E9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63EC34C-A030-0AF4-4CB3-6926DA682F2B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7D9DE181-2D52-CFAD-1750-AD871096BDBA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C9391B71-9F21-6CFE-22B2-DB7F0FF6072A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8E192B75-77C0-A67F-B80C-2E97CF682C2D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4EA9144-C383-B242-4A7A-BE9F639A6D68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: Top Corners Rounded 98">
            <a:extLst>
              <a:ext uri="{FF2B5EF4-FFF2-40B4-BE49-F238E27FC236}">
                <a16:creationId xmlns:a16="http://schemas.microsoft.com/office/drawing/2014/main" id="{6C02621A-7CD9-4DAE-658B-6DCBF757A2B0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7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228600"/>
            <a:r>
              <a:rPr lang="en-US" dirty="0"/>
              <a:t>Stationary vs Moving Accuracy - Moving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85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green dot on a white paper&#10;&#10;Description automatically generated with medium confidence">
            <a:extLst>
              <a:ext uri="{FF2B5EF4-FFF2-40B4-BE49-F238E27FC236}">
                <a16:creationId xmlns:a16="http://schemas.microsoft.com/office/drawing/2014/main" id="{149A15C3-1025-592E-64D0-471D15AA8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22" y="1888139"/>
            <a:ext cx="10937966" cy="4001396"/>
          </a:xfrm>
          <a:prstGeom prst="rect">
            <a:avLst/>
          </a:prstGeom>
        </p:spPr>
      </p:pic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52652A7F-E326-9395-8DD7-1B4783161F3D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7E3076F6-9720-BEA9-A1AE-6E1E0309B2BE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715C149B-BBEE-46AA-9DF9-73D71C94327C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596A12FD-1BD3-B9BF-AC03-9F429B4F89DE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216816C-0423-9368-76B5-8D474825F7A4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EDD758A-DBC9-C469-5CEF-EE8397B2E0D9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5BA9AB8-216B-F10F-CCB2-5F02AF607C42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B0212FB-9400-1518-FC01-C51E4553A267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AC601EA-E3F8-FA89-E8CA-5192713FFD67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E17D77C-DBBF-219F-1780-C7FE6AF20B3D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6A32C2B-A99F-F7F7-5A69-EFDFEB290D8F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D9A179-39EA-E2D5-AD35-5888AA4FE695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73439F2-F83A-85C8-6F65-50795FD13178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B4D69E6-67B7-F7D3-2EE8-B53D16637C69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DF9C8A9-C0B7-407E-7E61-91EE7AA4E119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AE7C8D2-234D-89FD-E1C5-2AD7A2D42419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5524010-0C2A-B520-3BC5-684681908DAF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5845EBF-C0DE-E675-4605-EE755AD81C1F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F9F2504-BD9B-25F1-3A25-45B7C5F9B268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154F016-422F-684E-C8BD-B25BB80560FF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251EA71-6487-CA22-7579-3BE6FBA2DDF2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DBA43A6-825D-9F79-4EEE-8604D995174C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AC3A209-EE78-D5A9-5BFA-054A82B44E6D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7F4B6B4-759F-E99B-692D-397CEFEDFDB0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4E662AB-34D2-63A5-7807-CBB0A0D27006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8102FF2-CAD1-648F-45FA-AA9B39CDADB9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3E13D08-83AA-5067-A0E2-833EE0488F97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C05D119-F4EC-8A77-9F12-BB7DE797E20B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38969C6-12F5-A3C4-E6E2-A9D96AF384CA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B6955BA-8C66-AC4B-8886-4BCBFCFA51EE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49FDFAC-1F15-3FAE-AD58-102FF70CF426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59B95D1-041C-0309-A74B-DE0C6CBE4339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366283E-5F7A-024D-5E27-6A6E42300E50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4718F8D-2EA3-7491-C98C-A3A2DB82E798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B36105F-45F6-0B34-F23C-806E82C18647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A8E497D-6352-6F0F-AA64-B80EB0CD2A77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7D7803-F88D-2ADC-EBB6-A29C3AA86665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6DDEA3-48F1-C9B3-C0AB-3F84F678DAAB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C1F9513-572B-3BF5-595B-6E24C56DACE9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A2016E4A-9518-049B-8D71-636365A5DB01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B5292E00-B834-17BC-8162-8940060033E7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6041F8E5-075D-F845-56A5-1757BE9CE8DC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4D1AE9B-983D-7852-4F45-8BFAC969F864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20D243FC-4A18-DD31-77D1-F6B0718B6E84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205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Gradual vs Rapid Accuracy - Gradual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86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A green circle on a white paper&#10;&#10;Description automatically generated">
            <a:extLst>
              <a:ext uri="{FF2B5EF4-FFF2-40B4-BE49-F238E27FC236}">
                <a16:creationId xmlns:a16="http://schemas.microsoft.com/office/drawing/2014/main" id="{714DC0ED-8304-3B0D-7EC8-FD4D17379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54" y="1747618"/>
            <a:ext cx="10702834" cy="3983566"/>
          </a:xfrm>
          <a:prstGeom prst="rect">
            <a:avLst/>
          </a:prstGeom>
        </p:spPr>
      </p:pic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5FD89EF9-3681-AF92-00D6-3765396BCA04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CE8F9CC7-81DE-325B-DD65-5EFBC7BBAD38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CDC8B783-9721-3C89-8738-1ED46A37FBFD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1721FD3B-D01B-4452-13A4-7DC94061D5D5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32DA70A-F6E2-325E-5731-246BF862DADE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3934282-802C-DC33-E757-BE4F12A96AF2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2DC4B3E-9039-6DDB-486C-F297B2D59749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DAE845-E62E-E378-EF56-48277DD9CDAA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1F1A173-F021-024C-23CC-DF2B7E9D7F5C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33A7A59-41AF-FB62-2148-C3B05099F1ED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A0965A9-60B6-2199-9B8E-21DF970C11D2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F430C72-F65B-954F-51E4-7C0984094B8A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B61E55E-F967-076C-0197-0B3436FEE391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66A8E21-ECC7-64D0-8336-4B6345A061D3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A5EDF68-4FBB-4870-D3DC-EF5C3A767C6E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885BB80-05D1-207D-3C11-D4984E5ACD81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D0A6CF4-E8FD-31AF-3525-E6F1AFCA496E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C21CFAA-04F6-7242-D907-94483A32D0FF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E79CDB0-7494-71F1-C826-F099405DA114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C8A08C-1611-0E38-8A39-FA945FC6429A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5CF5215-16DF-5345-36B5-DF03D3CF09E3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C2A848-AA5E-D779-3C8A-533779A3E310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08B170E-6351-5482-7612-7B37F499C081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57F082-3789-12DD-95D0-81C80A72C393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DAC97B9-C791-BC0F-E6F9-3876B5563195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9BD9D74-5E36-DA2A-FA35-65ED57321EBD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43E5641-7DEB-490F-3468-9FA39BAB8C22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063E90-F55B-B0B1-8D74-25902E39379C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5596D65-5A0D-D8D6-92A1-EB37D14C1DA7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C547158-4CFB-7BC4-618A-F1B7CA824FE2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7DDD6BB-4CF5-97BD-59B9-7DBB21637909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EFCE9E7-9532-0E34-F17C-FDC9B06D9A77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CC46275-46E5-1266-8400-4FFE6189769A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F026DAB-117F-8163-1A02-2542292FD93E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3C14251-C311-64F2-D2C0-014BD22A0722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B01E014-C334-9A43-58D9-AC2EF3883967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D40CB0-732B-9F04-A13E-0738AECD1D08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CA20264-1A04-652A-D03B-6604B652BB73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4E9CEDC-F8AB-F4F0-6DE0-0A0AEB301B2D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B76AD4EC-91B6-845A-5DDF-07228632E48E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291E1EEC-D5E7-0E57-1B05-3883BAF3FB24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: Top Corners Rounded 99">
            <a:extLst>
              <a:ext uri="{FF2B5EF4-FFF2-40B4-BE49-F238E27FC236}">
                <a16:creationId xmlns:a16="http://schemas.microsoft.com/office/drawing/2014/main" id="{15DE99E3-01E2-CD54-F1B5-B680F3D07AC5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38971D7-D457-D90F-EECA-B112176515C9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: Top Corners Rounded 101">
            <a:extLst>
              <a:ext uri="{FF2B5EF4-FFF2-40B4-BE49-F238E27FC236}">
                <a16:creationId xmlns:a16="http://schemas.microsoft.com/office/drawing/2014/main" id="{CD968136-FA39-1ED7-8262-AD7403B0B26B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27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Gradual vs Rapid Accuracy - Rapid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87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green blotch on a white background&#10;&#10;Description automatically generated">
            <a:extLst>
              <a:ext uri="{FF2B5EF4-FFF2-40B4-BE49-F238E27FC236}">
                <a16:creationId xmlns:a16="http://schemas.microsoft.com/office/drawing/2014/main" id="{0F47CB5F-7C1A-8482-7541-57525DF08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25" y="1716425"/>
            <a:ext cx="10833463" cy="4051144"/>
          </a:xfrm>
          <a:prstGeom prst="rect">
            <a:avLst/>
          </a:prstGeom>
        </p:spPr>
      </p:pic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631E4243-E3AA-DBC2-ED0E-62DA2D5F42A1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FAE96D5C-4900-061C-C2DB-FD22E570A80F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E36BD501-4C6E-F820-9CC2-31DD834ECEA8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C7061D42-44EB-6F6C-6064-2B6B217FE248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B4EAB4-B49D-A844-DB05-D0D99CBCDEE0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6E10CD-F79E-4D7B-0ACF-47ACA323C7F0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7546FA-8FD8-DEF7-DB90-CE4B4A307FCE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C9A2FF7-D935-E065-44FB-131E84D3F904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E59F178-17B3-8976-941A-50827DD23A8E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CAF4E2C-9C27-3473-4DDB-2607905FA2FF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A2DEBE0-4FE2-EE92-22E1-A31581232A09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09474CB-EEC8-686B-D95E-2F4CC39DE69E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5019D5F-96BA-1A7A-5E89-B090ACB8B823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FB9C95D-BFCF-366E-8486-1290CD49F6D1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668095C-4016-3BA0-6071-25A50D69A39F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D1D916E-D868-8093-E7DA-F3F8BA7C3FAA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AB0AA45-B868-BAD5-DE80-1843A3FEA6C5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597D245-B915-B27B-4F85-E64116C43255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925C07F-5232-BA40-431F-37243A94C01E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A8B6119-A40A-B4A1-E54E-EEE3DEE9CE75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C071DB2-E543-0C63-A214-79C7B408D21C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DC070D-BFC1-558C-8E33-5A4A0E2ECFA3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5B3F175-4BBC-FA9B-48AB-98BDC09ACBAB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1E7BA4-3E20-9FF2-CE67-AB261F15CCF9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1DC8CE0-06A5-6F3B-404E-74D3B8CB042F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6A0917B-E411-2E7E-BA6D-E69B3B28948F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CF1EF87-F7D7-F44F-EBF7-9184740617D6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6825C53-EFAE-EBBC-AD80-236C385C7605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81C04AC-D171-9BB3-B90D-185F932F032A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A4E9754-119E-AA78-BFB4-02A74F0136BE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5C387C-724C-9E58-401A-4901DF3EAB6C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E228931-CAA9-E6DB-B2AF-46CF343ECB52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34ED58D-27B7-0D1C-D595-555385290CE6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D664A35-B9D1-50F9-B557-A8DB83C13D68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5B7486C-D8AE-35AA-2358-8B844502D81B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3156AD3-19B7-FBE4-04D1-BA51F8FB910A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AC11AE0-D18A-E9A7-A0EC-5F8429263160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DE47190-8B5A-8DE0-CCE3-D06F8E33FB1A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368BB8F-78C2-69BE-99F8-5A9D9F91453D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64788815-5B99-9B39-65F3-0AAB1D57337C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D27DBE38-D7A4-1280-3D32-E05117FA9D4B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F8A093C4-2404-974E-2711-604EBE641B24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6D094DC-AAF5-B6B5-4E60-5E56BD002779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0B99DA12-2888-3D00-F362-B5D65A28446C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402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Evaluating Normality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88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F9D4F1A7-D21C-C6EF-3DD3-A300A6289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253" y="1249112"/>
            <a:ext cx="6715756" cy="5570922"/>
          </a:xfrm>
          <a:prstGeom prst="rect">
            <a:avLst/>
          </a:prstGeom>
        </p:spPr>
      </p:pic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DD1DA408-42A0-14D1-5D24-169E71C35200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2B2A3EF7-4016-1E38-D0F7-A9381A9DCA08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7F2F6027-2EBA-1D5B-9203-41DE75F47B3D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ED2E4B4A-8077-D7D7-6884-097862C99774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FC7BC7C-FF91-FDA8-C25C-F8EEEE674B5F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2D4866B-B63A-6ABA-D8D1-96144BCBFD5D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23BEA5C-66CE-20A1-F86C-8CC8CC5EF0AB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81C653A-3E23-49AC-2E59-C7FCA06ADA60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4231F4-A38E-0EA8-5D32-C9031590AB31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3C188C2-07C3-C1B7-4A03-4106ED19EC76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3A08B01-53E8-A580-104C-61E3F26ABDCF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35266D3-C8F0-49FE-5194-DAE8DB49842A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CBCCA4-5F43-4DCF-21ED-89E3C8E85E86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8C762A-1B01-9248-0794-A2AD50175BDE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C5CC6F8-6740-2596-58FC-FB6EB23C3E95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A292BAC-1FF1-97A2-2EB7-2D6BB788323F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AC769C-CF66-3499-3900-C8469F0B76B2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CC6D232-B993-E5EB-0349-BEB10E620CA0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FE95CEC-61F1-47EE-03F9-2838BB34EA32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8352347-A9E3-576C-9BCD-2B2880AA9B05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2890768-84CD-80D9-E2AE-64421D325E12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9766E1B-7FA6-BF94-4C36-9EE70C9B6488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0A895A7-2F5C-FE0F-CAB2-EF602E09B11D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3DC789E-4B05-210D-3F97-4A0B0829EDAC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1B9FCDA-D30F-CBD5-6E63-9FB7190C7BBF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D0A3F91-0866-3241-392C-EC3CD0364047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758D0FF-3C9E-8242-2D4C-53E3BA3E25B8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EC685B0-DE25-19D6-E9EA-37448D3E0C6F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D84FB80-71A6-1933-275F-A0093061DDB4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3662371-4EA1-E15A-48AC-24FB35B7F33D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D788D4A-CDBC-E503-3B4E-9DF9F7C0A4A8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3AA675A-B318-199B-0939-B394CE1E8D56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223FD88-A129-6EC4-8747-3AD4969158B0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D2BCD8-39E0-5895-1556-50BFE3319F2B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5CFE1EC-9C40-0AF5-AC27-8B9EDA0E4C3C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B805BAB-B0EB-A2FA-70D3-C85C530F021B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3B65-BD2B-A7D4-1C8A-F40BC2CC6B6A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7CF89BA-660C-7379-4265-59583CD80C50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010B1AD-F998-8AAE-4A36-186E3968612C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169A8D1D-87C3-CF40-8EDB-B8ECB4D2ADC0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F201622A-D9B7-6267-0BCB-A27A9905044D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A036BC0B-6E4F-8546-CD60-34FBDCE1192C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0B3BD2E-4EA9-46C7-C8FC-F13E84605210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AD6D7EDD-177C-CA8A-3BCF-3EA94167C5DB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442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Data Collection Results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89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65DA3F0-1BFF-0577-9EC5-23A29D34A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87" y="1251427"/>
            <a:ext cx="10405803" cy="273836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A2AC4D5-1B42-4D2A-1DA1-BDC27945D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87" y="4015922"/>
            <a:ext cx="10439476" cy="2738368"/>
          </a:xfrm>
          <a:prstGeom prst="rect">
            <a:avLst/>
          </a:prstGeom>
        </p:spPr>
      </p:pic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6912655D-E36A-DFD5-E1F7-6CBD3236E7E4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Top Corners Rounded 60">
            <a:extLst>
              <a:ext uri="{FF2B5EF4-FFF2-40B4-BE49-F238E27FC236}">
                <a16:creationId xmlns:a16="http://schemas.microsoft.com/office/drawing/2014/main" id="{AD8490A6-7439-758D-BA3B-C03073414610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Top Corners Rounded 61">
            <a:extLst>
              <a:ext uri="{FF2B5EF4-FFF2-40B4-BE49-F238E27FC236}">
                <a16:creationId xmlns:a16="http://schemas.microsoft.com/office/drawing/2014/main" id="{4A46128D-CF3C-31C9-EF4D-1C486872558D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Top Corners Rounded 62">
            <a:extLst>
              <a:ext uri="{FF2B5EF4-FFF2-40B4-BE49-F238E27FC236}">
                <a16:creationId xmlns:a16="http://schemas.microsoft.com/office/drawing/2014/main" id="{6D2A4385-8FA8-B421-486E-9353F4D0EEC1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354FBCC-48A4-5CEF-7ECB-4B33287F9F05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DE9647-ED3D-0403-856B-B3AD8CDA9D4E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21437B-282A-BB5F-F452-A5271FFEC66B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7379ADE-8B06-90F0-065F-41D13ED68BDE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9DA07-9F9E-1A21-2688-26F7840E47FB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1F12F56-A9E0-6FDD-02A5-AC910BE95CE3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A72D6F9-C397-2EDB-B56F-950FCB780C4D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A48D1F2-CE88-F3DF-B0E9-9F41140A31A9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7E4CA4E-369B-803E-D739-1AFB6A3E411F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42FA21C-88E9-B2A8-08CD-BBA089594CC4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6C3B90C-A67F-AF47-C377-606C8E5638B1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BAA830-2B66-4B3E-36D1-234DB5E00899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9DB28EC-686F-5164-F601-78B92A662658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36CAD8-B0D5-DB7F-9D7D-9E5E4032044C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F68CA49-F93B-7744-8E09-20AF0C7C52BC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19540FF-9D4E-7784-473A-D435E90E3274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D261429-261F-4A39-0088-980635B4FC5D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85BC09C-7B07-631E-40C9-80B7799227C1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CAC1F8B-2EC5-D0CA-82B0-B24A852F1B3C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3ED9858-A412-E424-5577-E21BDC437B1E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41F8AC5-EA4D-5D1F-67E0-5BD85A005486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0348CB0-AB0F-47D0-5EC9-0616AC9E4A37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D3D3893-1427-A907-D450-3510C06FB219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8306C72-9429-E911-D7AB-CDCA74DAC3B1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F180851-7913-A516-289F-64607209244D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56C4EA6-1D2F-BAFF-B746-7648179B9934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BB23140-59D0-41D0-4F40-EA750C1AC9B4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02C9298-7000-7FAE-F792-10D8C4BFCEC9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C188C82-604A-D6FD-36A4-420ABD169C4E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753297C-93B5-3956-AC84-36D28DDC834E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8F86AE5-D3C9-BF86-0871-FC3D0362E877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813EB67-537F-6138-9D63-E2D47BF31D54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4B0FF0-4DE6-26D3-1C07-F2F6DC702F81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0861CE1-173B-F79F-C1AB-325CAAAED7CC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7A4D90C-5523-899B-1A14-27E1B1C1F083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: Top Corners Rounded 98">
            <a:extLst>
              <a:ext uri="{FF2B5EF4-FFF2-40B4-BE49-F238E27FC236}">
                <a16:creationId xmlns:a16="http://schemas.microsoft.com/office/drawing/2014/main" id="{17077F80-94F3-7813-8CA2-67776DA42405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: Top Corners Rounded 100">
            <a:extLst>
              <a:ext uri="{FF2B5EF4-FFF2-40B4-BE49-F238E27FC236}">
                <a16:creationId xmlns:a16="http://schemas.microsoft.com/office/drawing/2014/main" id="{52345428-37FF-EFAC-1D87-BA4C9BFF6949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: Top Corners Rounded 102">
            <a:extLst>
              <a:ext uri="{FF2B5EF4-FFF2-40B4-BE49-F238E27FC236}">
                <a16:creationId xmlns:a16="http://schemas.microsoft.com/office/drawing/2014/main" id="{8C97B8B7-A452-AE91-7989-976DD35EF22D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97A6392-7B38-C627-6F46-7CAF4EC53959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: Top Corners Rounded 104">
            <a:extLst>
              <a:ext uri="{FF2B5EF4-FFF2-40B4-BE49-F238E27FC236}">
                <a16:creationId xmlns:a16="http://schemas.microsoft.com/office/drawing/2014/main" id="{D9E83B55-FC04-F635-0821-4D6F5E5E10E0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32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A321EA-CF27-EAF3-B986-9B85AB7D074C}"/>
              </a:ext>
            </a:extLst>
          </p:cNvPr>
          <p:cNvSpPr/>
          <p:nvPr/>
        </p:nvSpPr>
        <p:spPr>
          <a:xfrm>
            <a:off x="1524000" y="1640969"/>
            <a:ext cx="9144000" cy="3576062"/>
          </a:xfrm>
          <a:prstGeom prst="roundRect">
            <a:avLst>
              <a:gd name="adj" fmla="val 965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F238-DAFC-5D72-5B59-F29AB378D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700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Ground-Truth</a:t>
            </a:r>
            <a:br>
              <a:rPr lang="en-US" sz="5400" dirty="0"/>
            </a:br>
            <a:r>
              <a:rPr lang="en-US" sz="5400" dirty="0"/>
              <a:t>Positioning System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F778E-D2BC-0AC4-8347-1DB6A3088816}"/>
              </a:ext>
            </a:extLst>
          </p:cNvPr>
          <p:cNvGrpSpPr/>
          <p:nvPr/>
        </p:nvGrpSpPr>
        <p:grpSpPr>
          <a:xfrm>
            <a:off x="1658414" y="1735473"/>
            <a:ext cx="840329" cy="528539"/>
            <a:chOff x="2247896" y="1248507"/>
            <a:chExt cx="840329" cy="528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1A13F5-F512-2B88-1FDC-9BAF62319CF3}"/>
                </a:ext>
              </a:extLst>
            </p:cNvPr>
            <p:cNvSpPr/>
            <p:nvPr/>
          </p:nvSpPr>
          <p:spPr>
            <a:xfrm>
              <a:off x="2247896" y="1539110"/>
              <a:ext cx="650075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1278C-809D-DA99-25D6-7516806B8C10}"/>
                </a:ext>
              </a:extLst>
            </p:cNvPr>
            <p:cNvSpPr/>
            <p:nvPr/>
          </p:nvSpPr>
          <p:spPr>
            <a:xfrm rot="2700000">
              <a:off x="2631024" y="1417671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3307DD-9B45-694B-CFC5-50BDE2BC3F78}"/>
                </a:ext>
              </a:extLst>
            </p:cNvPr>
            <p:cNvSpPr/>
            <p:nvPr/>
          </p:nvSpPr>
          <p:spPr>
            <a:xfrm rot="18900000" flipH="1">
              <a:off x="2631025" y="1658174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F6E3A-B142-7189-7B2B-EC62CF69E7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60" y="1765162"/>
            <a:ext cx="659009" cy="659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6AFEEC-766C-4844-7867-A007F53BA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671" y="1744801"/>
            <a:ext cx="701705" cy="693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18CC4A-DC12-D6E0-4C94-683E6D4A7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953" y="1747993"/>
            <a:ext cx="727321" cy="693428"/>
          </a:xfrm>
          <a:prstGeom prst="rect">
            <a:avLst/>
          </a:prstGeom>
        </p:spPr>
      </p:pic>
      <p:sp>
        <p:nvSpPr>
          <p:cNvPr id="18" name="Rectangle: Rounded Corners 17">
            <a:hlinkClick r:id="rId5" action="ppaction://hlinksldjump"/>
            <a:extLst>
              <a:ext uri="{FF2B5EF4-FFF2-40B4-BE49-F238E27FC236}">
                <a16:creationId xmlns:a16="http://schemas.microsoft.com/office/drawing/2014/main" id="{A16850D6-5FF9-83A1-66B2-A6AD7B94F024}"/>
              </a:ext>
            </a:extLst>
          </p:cNvPr>
          <p:cNvSpPr/>
          <p:nvPr/>
        </p:nvSpPr>
        <p:spPr>
          <a:xfrm>
            <a:off x="1658414" y="4074605"/>
            <a:ext cx="457200" cy="457200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hlinkClick r:id="rId6" action="ppaction://hlinksldjump"/>
            <a:extLst>
              <a:ext uri="{FF2B5EF4-FFF2-40B4-BE49-F238E27FC236}">
                <a16:creationId xmlns:a16="http://schemas.microsoft.com/office/drawing/2014/main" id="{527A659F-06A7-E612-DD78-E400382C738E}"/>
              </a:ext>
            </a:extLst>
          </p:cNvPr>
          <p:cNvSpPr/>
          <p:nvPr/>
        </p:nvSpPr>
        <p:spPr>
          <a:xfrm>
            <a:off x="2199434" y="4074605"/>
            <a:ext cx="457200" cy="457200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hlinkClick r:id="rId7" action="ppaction://hlinksldjump"/>
            <a:extLst>
              <a:ext uri="{FF2B5EF4-FFF2-40B4-BE49-F238E27FC236}">
                <a16:creationId xmlns:a16="http://schemas.microsoft.com/office/drawing/2014/main" id="{D6544BFB-8FF9-D89C-A5FC-073A064CFBD7}"/>
              </a:ext>
            </a:extLst>
          </p:cNvPr>
          <p:cNvSpPr/>
          <p:nvPr/>
        </p:nvSpPr>
        <p:spPr>
          <a:xfrm>
            <a:off x="2740454" y="4074605"/>
            <a:ext cx="457200" cy="4572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hlinkClick r:id="rId8" action="ppaction://hlinksldjump"/>
            <a:extLst>
              <a:ext uri="{FF2B5EF4-FFF2-40B4-BE49-F238E27FC236}">
                <a16:creationId xmlns:a16="http://schemas.microsoft.com/office/drawing/2014/main" id="{3A4F6D3F-3441-B145-012D-1351C602353E}"/>
              </a:ext>
            </a:extLst>
          </p:cNvPr>
          <p:cNvSpPr/>
          <p:nvPr/>
        </p:nvSpPr>
        <p:spPr>
          <a:xfrm>
            <a:off x="3281474" y="4074605"/>
            <a:ext cx="457200" cy="457200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hlinkClick r:id="rId9" action="ppaction://hlinksldjump"/>
            <a:extLst>
              <a:ext uri="{FF2B5EF4-FFF2-40B4-BE49-F238E27FC236}">
                <a16:creationId xmlns:a16="http://schemas.microsoft.com/office/drawing/2014/main" id="{441001CC-D798-4961-10F7-569CD35057E4}"/>
              </a:ext>
            </a:extLst>
          </p:cNvPr>
          <p:cNvSpPr/>
          <p:nvPr/>
        </p:nvSpPr>
        <p:spPr>
          <a:xfrm>
            <a:off x="3822494" y="4074605"/>
            <a:ext cx="457200" cy="457200"/>
          </a:xfrm>
          <a:prstGeom prst="roundRect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hlinkClick r:id="rId10" action="ppaction://hlinksldjump"/>
            <a:extLst>
              <a:ext uri="{FF2B5EF4-FFF2-40B4-BE49-F238E27FC236}">
                <a16:creationId xmlns:a16="http://schemas.microsoft.com/office/drawing/2014/main" id="{68039EFD-3EF6-2281-9081-156F669AD87C}"/>
              </a:ext>
            </a:extLst>
          </p:cNvPr>
          <p:cNvSpPr/>
          <p:nvPr/>
        </p:nvSpPr>
        <p:spPr>
          <a:xfrm>
            <a:off x="1658414" y="4609193"/>
            <a:ext cx="457200" cy="457200"/>
          </a:xfrm>
          <a:prstGeom prst="roundRect">
            <a:avLst/>
          </a:prstGeom>
          <a:solidFill>
            <a:srgbClr val="E27EA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hlinkClick r:id="rId11" action="ppaction://hlinksldjump"/>
            <a:extLst>
              <a:ext uri="{FF2B5EF4-FFF2-40B4-BE49-F238E27FC236}">
                <a16:creationId xmlns:a16="http://schemas.microsoft.com/office/drawing/2014/main" id="{4FF91EEE-E8E7-51E1-AD97-63C40B1A7DF9}"/>
              </a:ext>
            </a:extLst>
          </p:cNvPr>
          <p:cNvSpPr/>
          <p:nvPr/>
        </p:nvSpPr>
        <p:spPr>
          <a:xfrm>
            <a:off x="2199434" y="4609193"/>
            <a:ext cx="457200" cy="457200"/>
          </a:xfrm>
          <a:prstGeom prst="roundRect">
            <a:avLst/>
          </a:prstGeom>
          <a:solidFill>
            <a:srgbClr val="52239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466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16F678-5168-DDFE-CA18-A6A19F84F9E0}"/>
              </a:ext>
            </a:extLst>
          </p:cNvPr>
          <p:cNvSpPr/>
          <p:nvPr/>
        </p:nvSpPr>
        <p:spPr>
          <a:xfrm>
            <a:off x="2533022" y="2504551"/>
            <a:ext cx="7125956" cy="1848897"/>
          </a:xfrm>
          <a:prstGeom prst="rect">
            <a:avLst/>
          </a:prstGeom>
          <a:solidFill>
            <a:srgbClr val="E27E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F238-DAFC-5D72-5B59-F29AB378D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3892" y="2661715"/>
            <a:ext cx="6781647" cy="1632856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/>
              <a:t>Active Tracking Demonstration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9649DB-1376-FC22-99FC-4B32CDCE1CAD}"/>
              </a:ext>
            </a:extLst>
          </p:cNvPr>
          <p:cNvSpPr/>
          <p:nvPr/>
        </p:nvSpPr>
        <p:spPr>
          <a:xfrm>
            <a:off x="8395550" y="2971799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F778E-D2BC-0AC4-8347-1DB6A3088816}"/>
              </a:ext>
            </a:extLst>
          </p:cNvPr>
          <p:cNvGrpSpPr/>
          <p:nvPr/>
        </p:nvGrpSpPr>
        <p:grpSpPr>
          <a:xfrm rot="16200000">
            <a:off x="8357716" y="3201765"/>
            <a:ext cx="840329" cy="528539"/>
            <a:chOff x="2247896" y="1248507"/>
            <a:chExt cx="840329" cy="528539"/>
          </a:xfrm>
          <a:solidFill>
            <a:srgbClr val="E27EA6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1A13F5-F512-2B88-1FDC-9BAF62319CF3}"/>
                </a:ext>
              </a:extLst>
            </p:cNvPr>
            <p:cNvSpPr/>
            <p:nvPr/>
          </p:nvSpPr>
          <p:spPr>
            <a:xfrm>
              <a:off x="2247896" y="1539110"/>
              <a:ext cx="650075" cy="118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1278C-809D-DA99-25D6-7516806B8C10}"/>
                </a:ext>
              </a:extLst>
            </p:cNvPr>
            <p:cNvSpPr/>
            <p:nvPr/>
          </p:nvSpPr>
          <p:spPr>
            <a:xfrm rot="2700000">
              <a:off x="2631024" y="1417671"/>
              <a:ext cx="457200" cy="118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3307DD-9B45-694B-CFC5-50BDE2BC3F78}"/>
                </a:ext>
              </a:extLst>
            </p:cNvPr>
            <p:cNvSpPr/>
            <p:nvPr/>
          </p:nvSpPr>
          <p:spPr>
            <a:xfrm rot="18900000" flipH="1">
              <a:off x="2631025" y="1658174"/>
              <a:ext cx="457200" cy="118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82797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A321EA-CF27-EAF3-B986-9B85AB7D074C}"/>
              </a:ext>
            </a:extLst>
          </p:cNvPr>
          <p:cNvSpPr/>
          <p:nvPr/>
        </p:nvSpPr>
        <p:spPr>
          <a:xfrm>
            <a:off x="1524000" y="1640969"/>
            <a:ext cx="9144000" cy="3576062"/>
          </a:xfrm>
          <a:prstGeom prst="roundRect">
            <a:avLst>
              <a:gd name="adj" fmla="val 965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F238-DAFC-5D72-5B59-F29AB378D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700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Conclusion and</a:t>
            </a:r>
            <a:br>
              <a:rPr lang="en-US" sz="5400" dirty="0"/>
            </a:br>
            <a:r>
              <a:rPr lang="en-US" sz="5400" dirty="0"/>
              <a:t>Future Work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F778E-D2BC-0AC4-8347-1DB6A3088816}"/>
              </a:ext>
            </a:extLst>
          </p:cNvPr>
          <p:cNvGrpSpPr/>
          <p:nvPr/>
        </p:nvGrpSpPr>
        <p:grpSpPr>
          <a:xfrm>
            <a:off x="1658414" y="1735473"/>
            <a:ext cx="840329" cy="528539"/>
            <a:chOff x="2247896" y="1248507"/>
            <a:chExt cx="840329" cy="528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1A13F5-F512-2B88-1FDC-9BAF62319CF3}"/>
                </a:ext>
              </a:extLst>
            </p:cNvPr>
            <p:cNvSpPr/>
            <p:nvPr/>
          </p:nvSpPr>
          <p:spPr>
            <a:xfrm>
              <a:off x="2247896" y="1539110"/>
              <a:ext cx="650075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1278C-809D-DA99-25D6-7516806B8C10}"/>
                </a:ext>
              </a:extLst>
            </p:cNvPr>
            <p:cNvSpPr/>
            <p:nvPr/>
          </p:nvSpPr>
          <p:spPr>
            <a:xfrm rot="2700000">
              <a:off x="2631024" y="1417671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3307DD-9B45-694B-CFC5-50BDE2BC3F78}"/>
                </a:ext>
              </a:extLst>
            </p:cNvPr>
            <p:cNvSpPr/>
            <p:nvPr/>
          </p:nvSpPr>
          <p:spPr>
            <a:xfrm rot="18900000" flipH="1">
              <a:off x="2631025" y="1658174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F6E3A-B142-7189-7B2B-EC62CF69E7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60" y="1765162"/>
            <a:ext cx="659009" cy="659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6AFEEC-766C-4844-7867-A007F53BA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671" y="1744801"/>
            <a:ext cx="701705" cy="693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18CC4A-DC12-D6E0-4C94-683E6D4A7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953" y="1747993"/>
            <a:ext cx="727321" cy="693428"/>
          </a:xfrm>
          <a:prstGeom prst="rect">
            <a:avLst/>
          </a:prstGeom>
        </p:spPr>
      </p:pic>
      <p:sp>
        <p:nvSpPr>
          <p:cNvPr id="3" name="Rectangle: Rounded Corners 2">
            <a:hlinkClick r:id="rId5" action="ppaction://hlinksldjump"/>
            <a:extLst>
              <a:ext uri="{FF2B5EF4-FFF2-40B4-BE49-F238E27FC236}">
                <a16:creationId xmlns:a16="http://schemas.microsoft.com/office/drawing/2014/main" id="{C0A45F4E-FC65-638C-F850-E221A2FDB25C}"/>
              </a:ext>
            </a:extLst>
          </p:cNvPr>
          <p:cNvSpPr/>
          <p:nvPr/>
        </p:nvSpPr>
        <p:spPr>
          <a:xfrm>
            <a:off x="1658414" y="4074605"/>
            <a:ext cx="457200" cy="457200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hlinkClick r:id="rId6" action="ppaction://hlinksldjump"/>
            <a:extLst>
              <a:ext uri="{FF2B5EF4-FFF2-40B4-BE49-F238E27FC236}">
                <a16:creationId xmlns:a16="http://schemas.microsoft.com/office/drawing/2014/main" id="{2F97DB01-DD72-1A74-C09A-4263019AB38E}"/>
              </a:ext>
            </a:extLst>
          </p:cNvPr>
          <p:cNvSpPr/>
          <p:nvPr/>
        </p:nvSpPr>
        <p:spPr>
          <a:xfrm>
            <a:off x="2199434" y="4074605"/>
            <a:ext cx="457200" cy="457200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hlinkClick r:id="rId7" action="ppaction://hlinksldjump"/>
            <a:extLst>
              <a:ext uri="{FF2B5EF4-FFF2-40B4-BE49-F238E27FC236}">
                <a16:creationId xmlns:a16="http://schemas.microsoft.com/office/drawing/2014/main" id="{BF43CC98-96E9-0D43-28AD-322BF040AEDE}"/>
              </a:ext>
            </a:extLst>
          </p:cNvPr>
          <p:cNvSpPr/>
          <p:nvPr/>
        </p:nvSpPr>
        <p:spPr>
          <a:xfrm>
            <a:off x="2740454" y="4074605"/>
            <a:ext cx="457200" cy="4572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hlinkClick r:id="rId8" action="ppaction://hlinksldjump"/>
            <a:extLst>
              <a:ext uri="{FF2B5EF4-FFF2-40B4-BE49-F238E27FC236}">
                <a16:creationId xmlns:a16="http://schemas.microsoft.com/office/drawing/2014/main" id="{79C0B1F2-CCAF-4AA8-BA2F-F17A160CB460}"/>
              </a:ext>
            </a:extLst>
          </p:cNvPr>
          <p:cNvSpPr/>
          <p:nvPr/>
        </p:nvSpPr>
        <p:spPr>
          <a:xfrm>
            <a:off x="3281474" y="4074605"/>
            <a:ext cx="457200" cy="457200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hlinkClick r:id="rId9" action="ppaction://hlinksldjump"/>
            <a:extLst>
              <a:ext uri="{FF2B5EF4-FFF2-40B4-BE49-F238E27FC236}">
                <a16:creationId xmlns:a16="http://schemas.microsoft.com/office/drawing/2014/main" id="{719EB2EF-8263-380C-4091-0E0CCAE9CEBE}"/>
              </a:ext>
            </a:extLst>
          </p:cNvPr>
          <p:cNvSpPr/>
          <p:nvPr/>
        </p:nvSpPr>
        <p:spPr>
          <a:xfrm>
            <a:off x="3822494" y="4074605"/>
            <a:ext cx="457200" cy="457200"/>
          </a:xfrm>
          <a:prstGeom prst="roundRect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hlinkClick r:id="rId10" action="ppaction://hlinksldjump"/>
            <a:extLst>
              <a:ext uri="{FF2B5EF4-FFF2-40B4-BE49-F238E27FC236}">
                <a16:creationId xmlns:a16="http://schemas.microsoft.com/office/drawing/2014/main" id="{AD61BFE8-7D53-E428-96E0-FDEAB79B891B}"/>
              </a:ext>
            </a:extLst>
          </p:cNvPr>
          <p:cNvSpPr/>
          <p:nvPr/>
        </p:nvSpPr>
        <p:spPr>
          <a:xfrm>
            <a:off x="1658414" y="4609193"/>
            <a:ext cx="457200" cy="457200"/>
          </a:xfrm>
          <a:prstGeom prst="roundRect">
            <a:avLst/>
          </a:prstGeom>
          <a:solidFill>
            <a:srgbClr val="E27EA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hlinkClick r:id="rId11" action="ppaction://hlinksldjump"/>
            <a:extLst>
              <a:ext uri="{FF2B5EF4-FFF2-40B4-BE49-F238E27FC236}">
                <a16:creationId xmlns:a16="http://schemas.microsoft.com/office/drawing/2014/main" id="{B26A2245-BBAF-B7C6-3664-CF2EBA118C3B}"/>
              </a:ext>
            </a:extLst>
          </p:cNvPr>
          <p:cNvSpPr/>
          <p:nvPr/>
        </p:nvSpPr>
        <p:spPr>
          <a:xfrm>
            <a:off x="2199434" y="4609193"/>
            <a:ext cx="457200" cy="457200"/>
          </a:xfrm>
          <a:prstGeom prst="roundRect">
            <a:avLst/>
          </a:prstGeom>
          <a:solidFill>
            <a:srgbClr val="52239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84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System Overview and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826739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dirty="0"/>
              <a:t>Average positioning accuracy is less than Fo-SHIP uncertainty</a:t>
            </a:r>
          </a:p>
          <a:p>
            <a:pPr marL="0" indent="0" defTabSz="228600">
              <a:buNone/>
            </a:pPr>
            <a:r>
              <a:rPr lang="en-US" dirty="0"/>
              <a:t>	Need more accurate ground-truth system to properly</a:t>
            </a:r>
            <a:br>
              <a:rPr lang="en-US" dirty="0"/>
            </a:br>
            <a:r>
              <a:rPr lang="en-US" dirty="0"/>
              <a:t>	define </a:t>
            </a:r>
            <a:r>
              <a:rPr lang="en-US" dirty="0" err="1"/>
              <a:t>iSBL</a:t>
            </a:r>
            <a:r>
              <a:rPr lang="en-US" dirty="0"/>
              <a:t>-KF accuracy</a:t>
            </a:r>
          </a:p>
          <a:p>
            <a:pPr marL="0" indent="0" defTabSz="228600">
              <a:buNone/>
            </a:pPr>
            <a:r>
              <a:rPr lang="en-US" dirty="0"/>
              <a:t>	On average, </a:t>
            </a:r>
            <a:r>
              <a:rPr lang="en-US" dirty="0" err="1"/>
              <a:t>iSBL</a:t>
            </a:r>
            <a:r>
              <a:rPr lang="en-US" dirty="0"/>
              <a:t>-KF position estimate is within 12.4mm of </a:t>
            </a:r>
            <a:br>
              <a:rPr lang="en-US" dirty="0"/>
            </a:br>
            <a:r>
              <a:rPr lang="en-US" dirty="0"/>
              <a:t>	true position</a:t>
            </a:r>
          </a:p>
          <a:p>
            <a:pPr marL="0" indent="0" defTabSz="228600">
              <a:buNone/>
            </a:pPr>
            <a:r>
              <a:rPr lang="en-US" dirty="0"/>
              <a:t>	For individual estimate, much less accurate; standard dev. is </a:t>
            </a:r>
            <a:br>
              <a:rPr lang="en-US" dirty="0"/>
            </a:br>
            <a:r>
              <a:rPr lang="en-US" dirty="0"/>
              <a:t>	43mm for Y-axis, 21mm for Z-axis</a:t>
            </a:r>
          </a:p>
          <a:p>
            <a:pPr marL="0" indent="0" defTabSz="228600">
              <a:buNone/>
            </a:pPr>
            <a:r>
              <a:rPr lang="en-US" dirty="0"/>
              <a:t>Lots of moving parts, sources of error, non-isolated variables</a:t>
            </a:r>
          </a:p>
          <a:p>
            <a:pPr marL="0" indent="0" defTabSz="228600">
              <a:buNone/>
            </a:pPr>
            <a:r>
              <a:rPr lang="en-US" dirty="0"/>
              <a:t>Work provides great foundation for future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92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3E38828-9363-4DB7-CC07-E4940998EFF6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1DCB40A4-82B8-A7A1-2D7E-945C377159B5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D3368B96-7DE1-1DC7-9B01-2F1890EB6835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38FF62E3-DF04-6C77-2F2D-1B99CFE6EE7A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B0A7FEE-8D9A-B4D6-FA8C-B623B1C9462E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AA501AC-4D60-EB31-39DC-D77C0C4A2C08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1A0BF85-C885-B021-04E5-DE203D0F51E4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22B4311-E977-72FC-C8E7-5D82F34410DA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5F4C6D1-2945-2C33-F3DB-9EE7D46BA800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90AA2D-7E53-1304-AFD0-75CC81C83F00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0BAC18-1A3F-128D-79F2-0FC8401F9FA7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3E4642-69A4-8E3C-A6DA-8CAF2991A492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86704F-70AA-82F0-BFDA-C5BA0A8028DB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9F7397-352A-9ED6-5BC2-C84125B4551C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DFD78C9-1387-9329-4A8B-C11A965E1C26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79CB38-5BA5-09C1-BA0C-76D70A3C4074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3230937-93AF-ED6D-3CAF-D6B1F299B363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833D5D6-BBBD-C91B-C662-8AAEDB86634D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06350A6-D9DF-AF43-6F34-4F57AC272493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8A1E908-352B-8DC4-9908-ADF9ABABDA83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FB054DE-BC24-3865-B9C7-9AA37D485669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B1FDD7-E76F-CCD8-7413-FBB6C4B4F878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E251E11-14EF-F34D-5A73-096BC0FB7459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B65946E-699E-147D-FD97-C59F4FE1FCFE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540EB8F-7BE3-71FE-01F1-99F07602A265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F852B51-0645-17E5-21CD-24A1E9D806ED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BBA06F3-5829-A052-C67A-A35B9F923E0C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20E4F0D-F262-F6FE-EACD-39702E25486A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ED9BB5-D3D4-1A4E-E704-D78BB9857F80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28893DB-3710-83D4-1026-61F219411E1E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D81DFD3-D3F3-6BB5-FFC1-BBF04CF5543E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159D11-48D3-8752-F346-E34327231B75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0BEE366-A074-2919-CEB7-959B31007B18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D3FD93-CBEA-0638-4909-4C39E233BEC0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8397865-D53C-A956-46BA-6D12A9B02176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CC53D76-FEF3-022A-7C6F-97F15861B234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C657B84-3CBA-E9C9-F973-556A08E003BC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2E94119-5CBA-5576-1784-A5E016330FF4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3D652A-3E9E-BBE6-1101-13301FF849DA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EE38AC9C-2095-F7D4-D77C-3BA8A2B3FE9A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D23BC25A-5047-0F5F-E595-2EB40DF2C65D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232F8FE7-D623-235C-DFA3-29572B61FBFE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DCD3BD5-D1BC-0574-8BA7-FB16649F8C4D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AFC0E56B-44B8-BE67-8F52-A4B58C2E24C0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496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Extrapolation to Underwater Regime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70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dirty="0"/>
              <a:t>Speed of sound is 4.3x faster in water than air</a:t>
            </a:r>
          </a:p>
          <a:p>
            <a:pPr marL="0" indent="0" defTabSz="228600">
              <a:buNone/>
            </a:pPr>
            <a:r>
              <a:rPr lang="en-US" dirty="0"/>
              <a:t>	Position accuracy depends on accurate time-differencing</a:t>
            </a:r>
          </a:p>
          <a:p>
            <a:pPr marL="0" indent="0" defTabSz="228600">
              <a:buNone/>
            </a:pPr>
            <a:r>
              <a:rPr lang="en-US" dirty="0"/>
              <a:t>	Faster speed of sound -&gt; faster ADC sampling rate required</a:t>
            </a:r>
          </a:p>
          <a:p>
            <a:pPr marL="0" indent="0" defTabSz="228600">
              <a:buNone/>
            </a:pPr>
            <a:r>
              <a:rPr lang="en-US" dirty="0"/>
              <a:t>Sound attenuates much less in water than air</a:t>
            </a:r>
          </a:p>
          <a:p>
            <a:pPr marL="0" indent="0" defTabSz="228600">
              <a:buNone/>
            </a:pPr>
            <a:r>
              <a:rPr lang="en-US" dirty="0"/>
              <a:t>	&gt;1000x better propagation for 40kHz sound</a:t>
            </a:r>
          </a:p>
          <a:p>
            <a:pPr marL="0" indent="0" defTabSz="228600">
              <a:buNone/>
            </a:pPr>
            <a:r>
              <a:rPr lang="en-US" dirty="0"/>
              <a:t>	Much less powerful transmitters required for same distance</a:t>
            </a:r>
          </a:p>
          <a:p>
            <a:pPr marL="0" indent="0" defTabSz="228600">
              <a:buNone/>
            </a:pPr>
            <a:r>
              <a:rPr lang="en-US" dirty="0"/>
              <a:t>~60mm average positional accuracy between 6-16.5m deep</a:t>
            </a:r>
          </a:p>
          <a:p>
            <a:pPr marL="0" indent="0" defTabSz="228600">
              <a:buNone/>
            </a:pPr>
            <a:r>
              <a:rPr lang="en-US" dirty="0"/>
              <a:t>Yaw axis (main factor in y-error) plays bigger part underwater</a:t>
            </a:r>
          </a:p>
          <a:p>
            <a:pPr marL="0" indent="0" defTabSz="228600">
              <a:buNone/>
            </a:pPr>
            <a:r>
              <a:rPr lang="en-US" dirty="0"/>
              <a:t>More accurate dead reckoning available (DVL)</a:t>
            </a:r>
          </a:p>
          <a:p>
            <a:pPr marL="0" indent="0" defTabSz="228600">
              <a:buNone/>
            </a:pPr>
            <a:r>
              <a:rPr lang="en-US" dirty="0"/>
              <a:t>Sound bends as depth, temperature, </a:t>
            </a:r>
            <a:r>
              <a:rPr lang="en-US"/>
              <a:t>salinity changes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93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D25F7644-F5E0-9785-812B-60BDFC6EBF67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A5114EB7-E3E8-4FDD-8EAE-8070DEDBD48F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FB901821-A6D9-117E-DB9D-5EA9DC31D6F0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47DEE080-BE1A-AF80-AF1D-378F18F13235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5859828-D158-2460-E65D-F93A0B4C29FC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15375BA-1465-C02C-D21A-F9603E8D6B95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B70D9D6-3B84-A8EF-A9F1-BA6BFBC8D59F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4C99C5B-9AD7-62F6-A942-54CD89D079B6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56C2F82-906C-B952-0A3A-54C3A1D0BAF2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7DD628F-FBF7-04DB-8A07-86032E770603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D316F72-695C-505E-C595-5E465327BB4C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DC8F735-6164-1B48-64FE-EECA527105FA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5B9A1C2-56C4-552C-FED2-9226C43F89E7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AB6118-DB1F-550A-FBBD-F3B5353E255E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54D762-B45D-3E2F-F025-1645573407FE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1E68F6-7305-3FCC-7211-88FA0DB0EE5A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7619FEB-9695-CCC3-EC83-560D921BB911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E32B11E-1DB4-3D13-3BF2-B0F5944DEE56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2E003D4-3C7A-8448-02F8-2A7F897589CC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87DA6A1-6A71-66FE-CB09-10F9C501D3B8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D7CB9B-3CCA-AB10-8BF5-E00FF752AE11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AD2E588-B4A4-61E8-C6C4-AE792B687A86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DB02908-39E6-7DAE-7CE0-9E9D85081A15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061D43-8FE4-0B69-7413-014736ADE685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CB22221-B42E-E074-C015-BB67EC5FA1F7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98C1F55-9F43-BC27-40DE-1AA4319816A6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E237B08-FCE9-3AB1-8F9A-961BC63C15F2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4FE7F58-16BB-851D-11C8-AB057BF1F283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5284B4C-A81E-20E7-640B-0F5E8F8AF7FE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4CD31A0-AC89-EBBE-3DB5-C17A5C258DF8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7DDA781-01EC-6D47-1704-70EF746DD91A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3E20273-3885-1E25-6FC4-8A001B7653BD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936A2C7-2DB2-3899-A9C4-1E67E7F4901B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2FD5E48-89B4-FB83-EF22-27842AA20852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60FC7FA-B5AB-7216-0E22-4566274BE6A9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DA4D478-F8E4-96C4-2D20-23D396409B48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154997-D167-CCCA-614C-B91FE19F07D3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3B7BABC-ABEF-FB2A-D83B-A86F3861D9F1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08C29F3-EC5E-4295-54F3-39E3FC67599E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9B7FA7F6-73AD-63A2-71D8-72B78A261FA9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2695A09D-3943-5A47-405F-0AB91CF15E9D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4922B691-6C05-90CB-E0ED-96E916382915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DFE764F-0FF7-983E-6827-BE7AE1C55E93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660E4203-35C9-AAFF-BE4B-62D1D35798D2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732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Recommendations for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70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dirty="0"/>
              <a:t>Design system for verifying microphone position</a:t>
            </a:r>
          </a:p>
          <a:p>
            <a:pPr marL="0" indent="0" defTabSz="228600">
              <a:buNone/>
            </a:pPr>
            <a:r>
              <a:rPr lang="en-US" dirty="0"/>
              <a:t>	Large impact on acoustic position estimate</a:t>
            </a:r>
          </a:p>
          <a:p>
            <a:pPr marL="0" indent="0" defTabSz="228600">
              <a:buNone/>
            </a:pPr>
            <a:r>
              <a:rPr lang="en-US" dirty="0"/>
              <a:t>Use more than four microphones – better estimate accuracy</a:t>
            </a:r>
          </a:p>
          <a:p>
            <a:pPr marL="0" indent="0" defTabSz="228600">
              <a:buNone/>
            </a:pPr>
            <a:r>
              <a:rPr lang="en-US" dirty="0"/>
              <a:t>Use better dead reckoning and orientation equipment</a:t>
            </a:r>
          </a:p>
          <a:p>
            <a:pPr marL="0" indent="0" defTabSz="228600">
              <a:buNone/>
            </a:pPr>
            <a:r>
              <a:rPr lang="en-US" dirty="0"/>
              <a:t>Implement tightly-coupled extended Kalman filter</a:t>
            </a:r>
          </a:p>
          <a:p>
            <a:pPr marL="0" indent="0" defTabSz="228600">
              <a:buNone/>
            </a:pPr>
            <a:r>
              <a:rPr lang="en-US" dirty="0"/>
              <a:t>	Fuse IMU and acoustic position estimate more closely</a:t>
            </a:r>
          </a:p>
          <a:p>
            <a:pPr marL="0" indent="0" defTabSz="228600">
              <a:buNone/>
            </a:pPr>
            <a:r>
              <a:rPr lang="en-US" dirty="0"/>
              <a:t>Use less-directional transmitters and receivers</a:t>
            </a:r>
          </a:p>
          <a:p>
            <a:pPr marL="0" indent="0" defTabSz="228600">
              <a:buNone/>
            </a:pPr>
            <a:r>
              <a:rPr lang="en-US" dirty="0"/>
              <a:t>Tune Kalman filter matrices more rigorously</a:t>
            </a:r>
          </a:p>
          <a:p>
            <a:pPr marL="0" indent="0" defTabSz="228600">
              <a:buNone/>
            </a:pPr>
            <a:r>
              <a:rPr lang="en-US" dirty="0"/>
              <a:t>Use more accurate ground-truth positioning system!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94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069BED57-5058-5026-3E04-99D21D5EC6D8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38C6A4E0-7A8C-8DD8-E589-C369C5A8312E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F40F61BA-97D1-C613-712A-83B191C03B07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F61FEB0A-B566-7EBF-266C-30172B60DE72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69A8D8-3923-6A99-E83C-F357E906DD92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505083D-968B-C4AC-FF91-07E6058C7454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27C41F1-D81A-5CCE-EF83-BAA0C44E76DD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BF3FFEB-5C98-8158-3DFF-857C201117BD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DEBA4A-BF5F-2218-A0F6-3836A9C704FD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F6AA551-456C-ADD8-B9F5-762EC219E783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0EA7038-76F7-4054-AF0D-65C126486449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05E0A67-3A2C-D682-DE65-878B924F751C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1A4B0CE-EA5C-5CFF-CA4B-7CA3D202F080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8ABA96A-C617-2C90-369F-CDA4691E5EFD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71C74C3-294C-7E5A-F308-DF94895B68B3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EFA424-5467-26B2-DFF8-615F412EAF2B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82D593-22D5-FEAF-2C1C-2224DF0A85B1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A786567-D9C5-E02E-29CE-A0BBA23291F8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FB7511A-9E43-CCA6-DD4F-34D39B6EE472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3CC4734-7A36-A75E-6983-20F927459737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54F67B8-AE2D-FFAD-0AA4-B9F5CBEF144B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9C89AA0-7F37-D3B7-4BD9-CDCC882251E8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20C1F0-DC65-13CF-93FA-7889F15BF574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4B4E27A-CADF-326D-740C-EADA2BD4C628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B341F09-3DA2-4277-C344-06C74FDE40B1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4B737E9-274A-A8D9-3E49-8E96191722F2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EDB894F-4F7D-B080-22FA-96B64231F79C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24A6257-88BF-4BB0-C636-0D69E14D213D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D5CD2F0-5F55-CC1C-8E6D-2B9E412D63BD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CCDFE13-72E7-818C-853D-B516FD427DF0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78FEFDB-C75C-1949-C355-22A97B30ABFF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568F06D-5995-1431-CF9C-BABD71081A83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577A6F-F7FD-808C-DBA4-D09FB846BEA2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743E2F7-52B4-372F-86D6-43AFD4288C3E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E762C36-B581-7C12-A76F-FF0BBCE7ACB1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D910D2B-E4DC-8363-5EFE-DCD1360394E0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11D3F93-D26F-7BFF-D4F8-BE7A1A1134B9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E793C3B-3505-B0F1-2D3D-437993FD6953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D628A06-A00E-B080-E199-732688AFFA98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87D53DC5-70A9-1697-7931-7A89661A4F80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2110760A-793A-03B3-BBB4-31654D79BF65}"/>
              </a:ext>
            </a:extLst>
          </p:cNvPr>
          <p:cNvSpPr/>
          <p:nvPr/>
        </p:nvSpPr>
        <p:spPr>
          <a:xfrm flipV="1">
            <a:off x="555498" y="3189957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A95DCF06-B0C0-8976-ED95-33324143B18E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B54C1F6-5650-6A03-B305-80E8FE82E77C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19CCC68E-C0E2-EE03-2272-75F77263DD18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529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Accomplishments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70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dirty="0"/>
              <a:t>Completed 95% of thesis in five months</a:t>
            </a:r>
          </a:p>
          <a:p>
            <a:pPr marL="0" indent="0" defTabSz="228600">
              <a:buNone/>
            </a:pPr>
            <a:r>
              <a:rPr lang="en-US" dirty="0"/>
              <a:t>Written ~120 pages, ~40000 words, ~5000 lines of code so far</a:t>
            </a:r>
          </a:p>
          <a:p>
            <a:pPr marL="0" indent="0" defTabSz="228600">
              <a:buNone/>
            </a:pPr>
            <a:r>
              <a:rPr lang="en-US" dirty="0"/>
              <a:t>Designed, built, calibrated, and tested novel(-</a:t>
            </a:r>
            <a:r>
              <a:rPr lang="en-US" dirty="0" err="1"/>
              <a:t>ish</a:t>
            </a:r>
            <a:r>
              <a:rPr lang="en-US" dirty="0"/>
              <a:t>) robot</a:t>
            </a:r>
          </a:p>
          <a:p>
            <a:pPr marL="0" indent="0" defTabSz="228600">
              <a:buNone/>
            </a:pPr>
            <a:r>
              <a:rPr lang="en-US" dirty="0"/>
              <a:t>Implemented multiple algorithms with little prior knowledge</a:t>
            </a:r>
          </a:p>
          <a:p>
            <a:pPr marL="0" indent="0" defTabSz="228600">
              <a:buNone/>
            </a:pPr>
            <a:r>
              <a:rPr lang="en-US" dirty="0"/>
              <a:t>Honed skills across mechanical, electrical, software, and controls engineering (among many other areas)</a:t>
            </a:r>
          </a:p>
          <a:p>
            <a:pPr marL="0" indent="0" defTabSz="228600">
              <a:buNone/>
            </a:pPr>
            <a:r>
              <a:rPr lang="en-US" dirty="0"/>
              <a:t>Kept budget under $600</a:t>
            </a:r>
          </a:p>
          <a:p>
            <a:pPr marL="0" indent="0" defTabSz="228600">
              <a:buNone/>
            </a:pPr>
            <a:r>
              <a:rPr lang="en-US" dirty="0"/>
              <a:t>Did bulk of project entirely solo (with advising from committee)</a:t>
            </a:r>
          </a:p>
          <a:p>
            <a:pPr marL="0" indent="0" defTabSz="228600">
              <a:buNone/>
            </a:pPr>
            <a:r>
              <a:rPr lang="en-US" dirty="0"/>
              <a:t>Faced failure after failure, and kept persevering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95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169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51AB0B0B-7C0C-083D-95C5-5C39A6C59AE6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5E9C50F9-28E7-48D5-F09B-017CAC85FE56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F27A4257-AB79-FA3E-D37A-F6987472534F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393F4DE3-E7DE-D05A-78B1-59A3D2927F49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7103C3B-1ACF-B7C5-AB7B-B17E0423B326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DB558F9-7104-E3F9-0434-647C2FC45176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828BC3-C054-CE71-12E5-64D2445CD96D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FEB071-836B-24F5-F5BB-A290B0757602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5807814-719C-84E8-CAB3-146B667CE0D4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8DB61CF-6DAB-4AEB-3742-C9837B095553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7DB8BF0-0990-97AE-7CC1-2B3D12A5F6B0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055A136-6278-7E33-4977-2CC5BCD0DBCA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9162666-DBB6-57A4-6963-D7E3D57106D6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257F372-7668-D5DB-E90B-775B2DECEF30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0A37BA5-3C14-1F0B-D260-DA3925F8DA5D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E748A64-6A7E-18EF-0485-13E35D03D3BE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2097471-F516-732A-0B3D-5AF959DD60D4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62EF72-B5B0-43E7-970C-232DBA041673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05DC9CC-55A6-0743-DA07-8B2DB648E445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15E57E-D847-6C09-1700-82E08308FE40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68FACFA-D27D-99C4-94F7-26CFF648D4DF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ADB61F6-C079-525E-5B4A-C3314B4F4FCF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6048645-0C39-5D22-8458-6D25F082F020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2244D28-281B-9135-A883-A4296A39358E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7AF2ABB-B407-5704-E876-B205B6CEB7D1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5003F76-0FF9-4E39-E121-EE3E7C909F4F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E9E4937-D598-A06C-35A5-B07C234CC2C1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9D44389-481B-9463-58D9-10D08BB65715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6927C78-1A79-0D68-754F-CD281C6B82A6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A1E7CAC-4FF8-3469-484B-B4DCB7F86239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C97E178-9A64-D6D4-8BC8-293A481D6B48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BD3030E-4C5C-4599-BFD8-AAE9D6F49A9E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7B91C35-D801-D612-736E-547793C7296B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0E244EB-7C66-D3C4-DC75-C2070E5C881F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BF7FB59-0102-B3A2-7CFA-0E22BD862486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D8CC46E-B4CC-3AAC-D0C5-27D49DF86AFA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5E9C07E-E302-FBC4-7F53-9163E950C806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0073629-F4FB-1559-1472-2F197642B8FA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30DCB20-1B9B-368E-F355-1DA11401992D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Top Corners Rounded 88">
            <a:extLst>
              <a:ext uri="{FF2B5EF4-FFF2-40B4-BE49-F238E27FC236}">
                <a16:creationId xmlns:a16="http://schemas.microsoft.com/office/drawing/2014/main" id="{7453D4AB-7405-23D5-E639-89161E98A188}"/>
              </a:ext>
            </a:extLst>
          </p:cNvPr>
          <p:cNvSpPr/>
          <p:nvPr/>
        </p:nvSpPr>
        <p:spPr>
          <a:xfrm flipV="1">
            <a:off x="464058" y="337804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2CEDC4DB-1906-4856-6105-14F2AD8475BE}"/>
              </a:ext>
            </a:extLst>
          </p:cNvPr>
          <p:cNvSpPr/>
          <p:nvPr/>
        </p:nvSpPr>
        <p:spPr>
          <a:xfrm flipV="1">
            <a:off x="555498" y="3194720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86358E95-CDEA-8174-CB98-02767D0A6C79}"/>
              </a:ext>
            </a:extLst>
          </p:cNvPr>
          <p:cNvSpPr/>
          <p:nvPr/>
        </p:nvSpPr>
        <p:spPr>
          <a:xfrm flipV="1">
            <a:off x="646938" y="410736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E4723BE-A1BA-A35D-3D48-E25E47006189}"/>
              </a:ext>
            </a:extLst>
          </p:cNvPr>
          <p:cNvSpPr/>
          <p:nvPr/>
        </p:nvSpPr>
        <p:spPr>
          <a:xfrm>
            <a:off x="738378" y="1917022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8EBB118B-55BF-F91E-2CD8-221D936DC3B4}"/>
              </a:ext>
            </a:extLst>
          </p:cNvPr>
          <p:cNvSpPr/>
          <p:nvPr/>
        </p:nvSpPr>
        <p:spPr>
          <a:xfrm flipV="1">
            <a:off x="738378" y="2099722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447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16F678-5168-DDFE-CA18-A6A19F84F9E0}"/>
              </a:ext>
            </a:extLst>
          </p:cNvPr>
          <p:cNvSpPr/>
          <p:nvPr/>
        </p:nvSpPr>
        <p:spPr>
          <a:xfrm>
            <a:off x="3472124" y="2672865"/>
            <a:ext cx="5247752" cy="1508353"/>
          </a:xfrm>
          <a:prstGeom prst="rect">
            <a:avLst/>
          </a:prstGeom>
          <a:solidFill>
            <a:srgbClr val="5223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F238-DAFC-5D72-5B59-F29AB378D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2898" y="2672866"/>
            <a:ext cx="4914823" cy="1632856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/>
              <a:t>Questions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9649DB-1376-FC22-99FC-4B32CDCE1CAD}"/>
              </a:ext>
            </a:extLst>
          </p:cNvPr>
          <p:cNvSpPr/>
          <p:nvPr/>
        </p:nvSpPr>
        <p:spPr>
          <a:xfrm>
            <a:off x="7456448" y="294275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F778E-D2BC-0AC4-8347-1DB6A3088816}"/>
              </a:ext>
            </a:extLst>
          </p:cNvPr>
          <p:cNvGrpSpPr/>
          <p:nvPr/>
        </p:nvGrpSpPr>
        <p:grpSpPr>
          <a:xfrm rot="16200000">
            <a:off x="7418614" y="3172724"/>
            <a:ext cx="840329" cy="528539"/>
            <a:chOff x="2247896" y="1248507"/>
            <a:chExt cx="840329" cy="528539"/>
          </a:xfrm>
          <a:solidFill>
            <a:srgbClr val="522398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1A13F5-F512-2B88-1FDC-9BAF62319CF3}"/>
                </a:ext>
              </a:extLst>
            </p:cNvPr>
            <p:cNvSpPr/>
            <p:nvPr/>
          </p:nvSpPr>
          <p:spPr>
            <a:xfrm>
              <a:off x="2247896" y="1539110"/>
              <a:ext cx="650075" cy="118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1278C-809D-DA99-25D6-7516806B8C10}"/>
                </a:ext>
              </a:extLst>
            </p:cNvPr>
            <p:cNvSpPr/>
            <p:nvPr/>
          </p:nvSpPr>
          <p:spPr>
            <a:xfrm rot="2700000">
              <a:off x="2631024" y="1417671"/>
              <a:ext cx="457200" cy="118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3307DD-9B45-694B-CFC5-50BDE2BC3F78}"/>
                </a:ext>
              </a:extLst>
            </p:cNvPr>
            <p:cNvSpPr/>
            <p:nvPr/>
          </p:nvSpPr>
          <p:spPr>
            <a:xfrm rot="18900000" flipH="1">
              <a:off x="2631025" y="1658174"/>
              <a:ext cx="457200" cy="118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566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TA">
      <a:dk1>
        <a:srgbClr val="000101"/>
      </a:dk1>
      <a:lt1>
        <a:srgbClr val="FFFFFF"/>
      </a:lt1>
      <a:dk2>
        <a:srgbClr val="003E7E"/>
      </a:dk2>
      <a:lt2>
        <a:srgbClr val="DBD4C9"/>
      </a:lt2>
      <a:accent1>
        <a:srgbClr val="C60C30"/>
      </a:accent1>
      <a:accent2>
        <a:srgbClr val="00A1DE"/>
      </a:accent2>
      <a:accent3>
        <a:srgbClr val="62361B"/>
      </a:accent3>
      <a:accent4>
        <a:srgbClr val="009B3A"/>
      </a:accent4>
      <a:accent5>
        <a:srgbClr val="F9461C"/>
      </a:accent5>
      <a:accent6>
        <a:srgbClr val="003E7E"/>
      </a:accent6>
      <a:hlink>
        <a:srgbClr val="467886"/>
      </a:hlink>
      <a:folHlink>
        <a:srgbClr val="96607D"/>
      </a:folHlink>
    </a:clrScheme>
    <a:fontScheme name="Neu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</TotalTime>
  <Words>5099</Words>
  <Application>Microsoft Office PowerPoint</Application>
  <PresentationFormat>Widescreen</PresentationFormat>
  <Paragraphs>698</Paragraphs>
  <Slides>96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Aptos</vt:lpstr>
      <vt:lpstr>Google Sans</vt:lpstr>
      <vt:lpstr>Neue Haas Grotesk Text Pro</vt:lpstr>
      <vt:lpstr>Arial</vt:lpstr>
      <vt:lpstr>Office Theme</vt:lpstr>
      <vt:lpstr>Mechanical Engineering Master’s Thesis Defense</vt:lpstr>
      <vt:lpstr>Presentation Outline</vt:lpstr>
      <vt:lpstr>Self Introduction</vt:lpstr>
      <vt:lpstr>Problem Definition</vt:lpstr>
      <vt:lpstr>Existing Solutions*</vt:lpstr>
      <vt:lpstr>My Approach*</vt:lpstr>
      <vt:lpstr>Functional Diagram</vt:lpstr>
      <vt:lpstr>High-Level Overview</vt:lpstr>
      <vt:lpstr>Ground-Truth Positioning System</vt:lpstr>
      <vt:lpstr>Design Inspiration</vt:lpstr>
      <vt:lpstr>Previous Works*</vt:lpstr>
      <vt:lpstr>Design Overview</vt:lpstr>
      <vt:lpstr>Mechanical Design</vt:lpstr>
      <vt:lpstr>Electrical Design</vt:lpstr>
      <vt:lpstr>Wiring Diagram</vt:lpstr>
      <vt:lpstr>Manufacturing and Assembly*</vt:lpstr>
      <vt:lpstr>Software Overview</vt:lpstr>
      <vt:lpstr>Single-Platform Inverse Kinematics</vt:lpstr>
      <vt:lpstr>Multi-Platform Forward Kinematics</vt:lpstr>
      <vt:lpstr>Servo Offset Calibration</vt:lpstr>
      <vt:lpstr>System Validation</vt:lpstr>
      <vt:lpstr>Fo-SHIP Motion Demonstration</vt:lpstr>
      <vt:lpstr>Acoustic Positioning System</vt:lpstr>
      <vt:lpstr>Long, Short, and Ultrashort Baselines</vt:lpstr>
      <vt:lpstr>Inverted Short Baseline</vt:lpstr>
      <vt:lpstr>Receiver Array Mechanical Design</vt:lpstr>
      <vt:lpstr>Receiver Array Electrical Design</vt:lpstr>
      <vt:lpstr>Receiver Array Wiring Diagram</vt:lpstr>
      <vt:lpstr>Active Band-Pass Filter Design</vt:lpstr>
      <vt:lpstr>Active Band-Pass Filter PCB</vt:lpstr>
      <vt:lpstr>Receiver Array Assembly*</vt:lpstr>
      <vt:lpstr>Transmitter Hardware Design</vt:lpstr>
      <vt:lpstr>Engineered Ultrasonic Waves</vt:lpstr>
      <vt:lpstr>Transmitter Software Design*</vt:lpstr>
      <vt:lpstr>Transmitter Output</vt:lpstr>
      <vt:lpstr>Finite-State Machine Representation*</vt:lpstr>
      <vt:lpstr>Finite-State Machine Diagram</vt:lpstr>
      <vt:lpstr>Analog-to-Digital Converter Setup*</vt:lpstr>
      <vt:lpstr>Triggering State</vt:lpstr>
      <vt:lpstr>Full Recording and Validation States</vt:lpstr>
      <vt:lpstr>Determining Time Shifts</vt:lpstr>
      <vt:lpstr>FFT Cross-Correlation Theory*</vt:lpstr>
      <vt:lpstr>FFT Cross-Correlation Code*</vt:lpstr>
      <vt:lpstr>Rotating the Receiver Array</vt:lpstr>
      <vt:lpstr>Residual Function</vt:lpstr>
      <vt:lpstr>Hooke-Jeeves Search Algorithm*</vt:lpstr>
      <vt:lpstr>Incorporating Transmitter Position</vt:lpstr>
      <vt:lpstr>Single-Pass Overview</vt:lpstr>
      <vt:lpstr>Absolute Orientation and Dead Reckoning</vt:lpstr>
      <vt:lpstr>MEMS IMUs</vt:lpstr>
      <vt:lpstr>Sensor Fusion Algorithms</vt:lpstr>
      <vt:lpstr>Madgwick Filter Theory*</vt:lpstr>
      <vt:lpstr>Madgwick Filter Block Diagram*</vt:lpstr>
      <vt:lpstr>Madgwick Filter Tuning 1</vt:lpstr>
      <vt:lpstr>Madgwick Filter Tuning 2</vt:lpstr>
      <vt:lpstr>Madgwick Filter Tuning 3</vt:lpstr>
      <vt:lpstr>Dead Reckoning Overview</vt:lpstr>
      <vt:lpstr>Dead Reckoning Assumptions</vt:lpstr>
      <vt:lpstr>Dead Reckoning Implementation</vt:lpstr>
      <vt:lpstr>Velocity Drift Compensation*</vt:lpstr>
      <vt:lpstr>Dead Reckoning Validation</vt:lpstr>
      <vt:lpstr>Kalman Filtering</vt:lpstr>
      <vt:lpstr>Kalman Filter Introduction</vt:lpstr>
      <vt:lpstr>Airplane Example*</vt:lpstr>
      <vt:lpstr>Kalman Filter Overview*</vt:lpstr>
      <vt:lpstr>Initialization Step Theory 1*</vt:lpstr>
      <vt:lpstr>Initialization Step Theory 2*</vt:lpstr>
      <vt:lpstr>Prediction Step Theory*</vt:lpstr>
      <vt:lpstr>Update Step Theory*</vt:lpstr>
      <vt:lpstr>Software Implementation*</vt:lpstr>
      <vt:lpstr>iSBL Kalman Filter Design</vt:lpstr>
      <vt:lpstr>iSBL-SF Kalman Filter Design</vt:lpstr>
      <vt:lpstr>Kalman Filter Tuning*</vt:lpstr>
      <vt:lpstr>Data Collection and Results</vt:lpstr>
      <vt:lpstr>Testing Plan</vt:lpstr>
      <vt:lpstr>Test Environment</vt:lpstr>
      <vt:lpstr>Data Collection Summary</vt:lpstr>
      <vt:lpstr>Effect of Distance on Accuracy - Far</vt:lpstr>
      <vt:lpstr>Effect of Distance on Accuracy - Close</vt:lpstr>
      <vt:lpstr>Effect of Distance on Accuracy - Trend</vt:lpstr>
      <vt:lpstr>Effect of Angle on Accuracy - Large</vt:lpstr>
      <vt:lpstr>Effect of Angle on Accuracy - Small</vt:lpstr>
      <vt:lpstr>Effect of Angle on Accuracy - Trend</vt:lpstr>
      <vt:lpstr>Stationary vs Moving Accuracy - Stationary</vt:lpstr>
      <vt:lpstr>Stationary vs Moving Accuracy - Moving</vt:lpstr>
      <vt:lpstr>Gradual vs Rapid Accuracy - Gradual</vt:lpstr>
      <vt:lpstr>Gradual vs Rapid Accuracy - Rapid</vt:lpstr>
      <vt:lpstr>Evaluating Normality</vt:lpstr>
      <vt:lpstr>Data Collection Results Table</vt:lpstr>
      <vt:lpstr>Active Tracking Demonstration</vt:lpstr>
      <vt:lpstr>Conclusion and Future Work</vt:lpstr>
      <vt:lpstr>System Overview and Recap</vt:lpstr>
      <vt:lpstr>Extrapolation to Underwater Regime</vt:lpstr>
      <vt:lpstr>Recommendations for Future Work</vt:lpstr>
      <vt:lpstr>Accomplishments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Jakob James Hadal</dc:creator>
  <cp:lastModifiedBy>Jakob Frabosilio</cp:lastModifiedBy>
  <cp:revision>2</cp:revision>
  <dcterms:created xsi:type="dcterms:W3CDTF">2024-08-28T09:32:45Z</dcterms:created>
  <dcterms:modified xsi:type="dcterms:W3CDTF">2024-09-06T00:36:11Z</dcterms:modified>
</cp:coreProperties>
</file>